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0397-4406-B8B1-F256C7568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648480"/>
        <c:axId val="284173672"/>
      </c:lineChart>
      <c:catAx>
        <c:axId val="28764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73672"/>
        <c:crosses val="autoZero"/>
        <c:auto val="1"/>
        <c:lblAlgn val="ctr"/>
        <c:lblOffset val="100"/>
        <c:noMultiLvlLbl val="0"/>
      </c:catAx>
      <c:valAx>
        <c:axId val="28417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4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EA9CE-7726-440F-B197-E33D9FD65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B400F1-8581-4BE7-ADB2-79395BF911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6346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0B870-289F-47E1-B859-4BE5120B5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3B91B-8FC5-4CB3-9BC6-B3E3CE429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828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By Hour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Hour | AIS PLAY</dc:title>
  <dc:creator>Administrator</dc:creator>
  <cp:lastModifiedBy>Administrator</cp:lastModifiedBy>
  <cp:revision>1</cp:revision>
  <dcterms:created xsi:type="dcterms:W3CDTF">2018-06-01T07:26:14Z</dcterms:created>
  <dcterms:modified xsi:type="dcterms:W3CDTF">2018-06-01T07:26:20Z</dcterms:modified>
</cp:coreProperties>
</file>