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7.5195035420264</c:v>
                </c:pt>
                <c:pt idx="1">
                  <c:v>6.1673333124168002</c:v>
                </c:pt>
                <c:pt idx="2">
                  <c:v>1.9439371635749001</c:v>
                </c:pt>
                <c:pt idx="3">
                  <c:v>7.5486767481000996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79-46A0-89F3-CA30305C0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295904"/>
        <c:axId val="276887960"/>
      </c:barChart>
      <c:catAx>
        <c:axId val="34029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87960"/>
        <c:crosses val="autoZero"/>
        <c:auto val="1"/>
        <c:lblAlgn val="ctr"/>
        <c:lblOffset val="100"/>
        <c:noMultiLvlLbl val="0"/>
      </c:catAx>
      <c:valAx>
        <c:axId val="27688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9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1A151-C9ED-4AE5-80EE-4F7D0118A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8986F8-5414-4882-9F43-858C4FBE74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5605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49B0-9123-4E27-BC49-FB36B049E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E0341-B025-42B1-B7BD-F02459EAA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8015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AIS PLAY</dc:title>
  <dc:creator>Administrator</dc:creator>
  <cp:lastModifiedBy>Administrator</cp:lastModifiedBy>
  <cp:revision>1</cp:revision>
  <dcterms:created xsi:type="dcterms:W3CDTF">2018-06-01T05:43:39Z</dcterms:created>
  <dcterms:modified xsi:type="dcterms:W3CDTF">2018-06-01T05:43:44Z</dcterms:modified>
</cp:coreProperties>
</file>