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0D41-4362-9B03-69BFEDE95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54096"/>
        <c:axId val="283753440"/>
      </c:lineChart>
      <c:catAx>
        <c:axId val="28375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53440"/>
        <c:crosses val="autoZero"/>
        <c:auto val="1"/>
        <c:lblAlgn val="ctr"/>
        <c:lblOffset val="100"/>
        <c:noMultiLvlLbl val="0"/>
      </c:catAx>
      <c:valAx>
        <c:axId val="28375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5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03E8B-2EEC-415D-B1B8-DB960A716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F0A4CB-A8A8-41DF-B438-F81206D832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7756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62C9C-014E-44BD-A3BE-644E869E2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D28FF-82AE-4599-88F7-334BA956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56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Lost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AIS PLAY</dc:title>
  <dc:creator>Administrator</dc:creator>
  <cp:lastModifiedBy>Administrator</cp:lastModifiedBy>
  <cp:revision>1</cp:revision>
  <dcterms:created xsi:type="dcterms:W3CDTF">2018-06-01T05:36:50Z</dcterms:created>
  <dcterms:modified xsi:type="dcterms:W3CDTF">2018-06-01T05:36:55Z</dcterms:modified>
</cp:coreProperties>
</file>