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AIS PLAY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107</c:v>
                </c:pt>
                <c:pt idx="1">
                  <c:v>915</c:v>
                </c:pt>
                <c:pt idx="2">
                  <c:v>1713</c:v>
                </c:pt>
                <c:pt idx="3">
                  <c:v>1499</c:v>
                </c:pt>
                <c:pt idx="4">
                  <c:v>1354</c:v>
                </c:pt>
                <c:pt idx="5">
                  <c:v>1622</c:v>
                </c:pt>
                <c:pt idx="6">
                  <c:v>1597</c:v>
                </c:pt>
                <c:pt idx="7">
                  <c:v>1388</c:v>
                </c:pt>
                <c:pt idx="8">
                  <c:v>2101</c:v>
                </c:pt>
                <c:pt idx="9">
                  <c:v>1982</c:v>
                </c:pt>
                <c:pt idx="10">
                  <c:v>1966</c:v>
                </c:pt>
                <c:pt idx="11">
                  <c:v>1697</c:v>
                </c:pt>
                <c:pt idx="12">
                  <c:v>1690</c:v>
                </c:pt>
                <c:pt idx="13">
                  <c:v>1125</c:v>
                </c:pt>
                <c:pt idx="14">
                  <c:v>901</c:v>
                </c:pt>
                <c:pt idx="15">
                  <c:v>860</c:v>
                </c:pt>
                <c:pt idx="16">
                  <c:v>563</c:v>
                </c:pt>
                <c:pt idx="17">
                  <c:v>605</c:v>
                </c:pt>
                <c:pt idx="18">
                  <c:v>1025</c:v>
                </c:pt>
                <c:pt idx="19">
                  <c:v>1184</c:v>
                </c:pt>
                <c:pt idx="20">
                  <c:v>1199</c:v>
                </c:pt>
                <c:pt idx="21">
                  <c:v>1343</c:v>
                </c:pt>
                <c:pt idx="22">
                  <c:v>1660</c:v>
                </c:pt>
                <c:pt idx="23">
                  <c:v>1578</c:v>
                </c:pt>
                <c:pt idx="24">
                  <c:v>1606</c:v>
                </c:pt>
                <c:pt idx="25">
                  <c:v>1619</c:v>
                </c:pt>
                <c:pt idx="26">
                  <c:v>1469</c:v>
                </c:pt>
                <c:pt idx="27">
                  <c:v>1185</c:v>
                </c:pt>
                <c:pt idx="28">
                  <c:v>1401</c:v>
                </c:pt>
                <c:pt idx="29">
                  <c:v>699</c:v>
                </c:pt>
                <c:pt idx="30">
                  <c:v>-7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AA9-4515-9B53-35E00ECB74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7445016"/>
        <c:axId val="337446000"/>
      </c:lineChart>
      <c:dateAx>
        <c:axId val="3374450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446000"/>
        <c:crosses val="autoZero"/>
        <c:auto val="1"/>
        <c:lblOffset val="100"/>
        <c:baseTimeUnit val="days"/>
      </c:dateAx>
      <c:valAx>
        <c:axId val="337446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445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7DD493-1F45-4C14-8105-A8C00EF16D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| AIS PLAY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9088FE3-589C-405B-9DD8-0B0C9DCB2B8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593114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ECF76E-9BA7-48DC-836B-0DCEBDC90E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62CAB7-7F84-4268-B7A2-8BF82B29E0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191990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Fans Change | AIS PLAY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Change | AIS PLAY</dc:title>
  <dc:creator>Administrator</dc:creator>
  <cp:lastModifiedBy>Administrator</cp:lastModifiedBy>
  <cp:revision>1</cp:revision>
  <dcterms:created xsi:type="dcterms:W3CDTF">2018-06-01T05:34:26Z</dcterms:created>
  <dcterms:modified xsi:type="dcterms:W3CDTF">2018-06-01T05:34:31Z</dcterms:modified>
</cp:coreProperties>
</file>