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5872</c:v>
                </c:pt>
                <c:pt idx="1">
                  <c:v>78895</c:v>
                </c:pt>
                <c:pt idx="2">
                  <c:v>57115</c:v>
                </c:pt>
                <c:pt idx="3">
                  <c:v>23124</c:v>
                </c:pt>
                <c:pt idx="4">
                  <c:v>3357</c:v>
                </c:pt>
                <c:pt idx="5">
                  <c:v>810</c:v>
                </c:pt>
                <c:pt idx="6">
                  <c:v>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A-443B-8EAB-9108CDF3B4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2702</c:v>
                </c:pt>
                <c:pt idx="1">
                  <c:v>150663</c:v>
                </c:pt>
                <c:pt idx="2">
                  <c:v>126560</c:v>
                </c:pt>
                <c:pt idx="3">
                  <c:v>42357</c:v>
                </c:pt>
                <c:pt idx="4">
                  <c:v>5181</c:v>
                </c:pt>
                <c:pt idx="5">
                  <c:v>1309</c:v>
                </c:pt>
                <c:pt idx="6">
                  <c:v>1958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A-443B-8EAB-9108CDF3B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372784"/>
        <c:axId val="280372456"/>
      </c:barChart>
      <c:catAx>
        <c:axId val="28037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72456"/>
        <c:crosses val="autoZero"/>
        <c:auto val="1"/>
        <c:lblAlgn val="ctr"/>
        <c:lblOffset val="100"/>
        <c:noMultiLvlLbl val="0"/>
      </c:catAx>
      <c:valAx>
        <c:axId val="28037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7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3264A-68AB-4601-8E19-72FBF5287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A4AB2D-3D3C-4A2B-B9E2-F0B2E35ECA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384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E05B4-17DB-4C52-90C8-3265AC122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83D94-930E-4849-9420-D851A8B32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784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AIS PLAY</dc:title>
  <dc:creator>Administrator</dc:creator>
  <cp:lastModifiedBy>Administrator</cp:lastModifiedBy>
  <cp:revision>1</cp:revision>
  <dcterms:created xsi:type="dcterms:W3CDTF">2018-06-01T05:31:27Z</dcterms:created>
  <dcterms:modified xsi:type="dcterms:W3CDTF">2018-06-01T05:31:38Z</dcterms:modified>
</cp:coreProperties>
</file>