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F92-4B56-989D-A4B4ED657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59840"/>
        <c:axId val="278158528"/>
      </c:lineChart>
      <c:catAx>
        <c:axId val="27815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58528"/>
        <c:crosses val="autoZero"/>
        <c:auto val="1"/>
        <c:lblAlgn val="ctr"/>
        <c:lblOffset val="100"/>
        <c:noMultiLvlLbl val="0"/>
      </c:catAx>
      <c:valAx>
        <c:axId val="27815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5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6723A-BE01-4FC2-ACDC-A2D7F84B2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D1DD3-8908-45C1-9665-F4E211F9AB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461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7308A-2E8B-46D0-ADA9-EB70712F4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507B5-CD96-474A-BCB7-6D6E22ED4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55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AIS PLAY</dc:title>
  <dc:creator>Administrator</dc:creator>
  <cp:lastModifiedBy>Administrator</cp:lastModifiedBy>
  <cp:revision>1</cp:revision>
  <dcterms:created xsi:type="dcterms:W3CDTF">2018-05-03T05:05:03Z</dcterms:created>
  <dcterms:modified xsi:type="dcterms:W3CDTF">2018-05-03T05:05:08Z</dcterms:modified>
</cp:coreProperties>
</file>