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C352-4837-AF0F-4C0421F9B9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505712"/>
        <c:axId val="281506696"/>
      </c:barChart>
      <c:catAx>
        <c:axId val="28150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06696"/>
        <c:crosses val="autoZero"/>
        <c:auto val="1"/>
        <c:lblAlgn val="ctr"/>
        <c:lblOffset val="100"/>
        <c:noMultiLvlLbl val="0"/>
      </c:catAx>
      <c:valAx>
        <c:axId val="28150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0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4B04A-FC8C-42F4-824F-D1ADE8A28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AIS PLAY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01B58E-C2B7-4901-90D9-F567193E38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4927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BE109-71AE-49A8-B8A3-E4156DDC2F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44803-459E-4AF3-8EEF-704F3FBF2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9065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AIS PLAY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AIS PLAY</dc:title>
  <dc:creator>Administrator</dc:creator>
  <cp:lastModifiedBy>Administrator</cp:lastModifiedBy>
  <cp:revision>1</cp:revision>
  <dcterms:created xsi:type="dcterms:W3CDTF">2018-05-03T05:03:48Z</dcterms:created>
  <dcterms:modified xsi:type="dcterms:W3CDTF">2018-05-03T05:03:52Z</dcterms:modified>
</cp:coreProperties>
</file>