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0C01-4BA3-A0E2-5603290C6B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311784"/>
        <c:axId val="325312112"/>
      </c:barChart>
      <c:catAx>
        <c:axId val="32531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312112"/>
        <c:crosses val="autoZero"/>
        <c:auto val="1"/>
        <c:lblAlgn val="ctr"/>
        <c:lblOffset val="100"/>
        <c:noMultiLvlLbl val="0"/>
      </c:catAx>
      <c:valAx>
        <c:axId val="32531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31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63E37-CDAC-417A-A21D-C5A68E637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5D7006-2217-4811-84AB-531E16458A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7974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4B694-EE9A-4CCB-8A00-582114D77C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94E32-5FC9-4A34-ADA8-B416A3856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9308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Per Weekday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Per Weekday | AIS PLAY</dc:title>
  <dc:creator>Administrator</dc:creator>
  <cp:lastModifiedBy>Administrator</cp:lastModifiedBy>
  <cp:revision>1</cp:revision>
  <dcterms:created xsi:type="dcterms:W3CDTF">2018-05-03T05:02:37Z</dcterms:created>
  <dcterms:modified xsi:type="dcterms:W3CDTF">2018-05-03T05:02:42Z</dcterms:modified>
</cp:coreProperties>
</file>