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E823-4E2E-B9FD-9600CF46E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285000"/>
        <c:axId val="164431688"/>
      </c:lineChart>
      <c:catAx>
        <c:axId val="16528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431688"/>
        <c:crosses val="autoZero"/>
        <c:auto val="1"/>
        <c:lblAlgn val="ctr"/>
        <c:lblOffset val="100"/>
        <c:noMultiLvlLbl val="0"/>
      </c:catAx>
      <c:valAx>
        <c:axId val="164431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8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E4D02-7E98-4D67-9A62-04143FE56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579445-E3FC-41F4-8C81-40D381E4CA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7608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AF02C-AE0A-45A9-B906-BC686B0AB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E28DE-095A-4ADE-B539-E61AF8C25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264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By Hour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Hour | AIS PLAY</dc:title>
  <dc:creator>Administrator</dc:creator>
  <cp:lastModifiedBy>Administrator</cp:lastModifiedBy>
  <cp:revision>1</cp:revision>
  <dcterms:created xsi:type="dcterms:W3CDTF">2018-05-03T05:01:32Z</dcterms:created>
  <dcterms:modified xsi:type="dcterms:W3CDTF">2018-05-03T05:01:36Z</dcterms:modified>
</cp:coreProperties>
</file>