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0.83054175294848998</c:v>
                </c:pt>
                <c:pt idx="1">
                  <c:v>9.5759112632223004E-2</c:v>
                </c:pt>
                <c:pt idx="2">
                  <c:v>0.41564700437684998</c:v>
                </c:pt>
                <c:pt idx="3">
                  <c:v>1.6387841715218999E-2</c:v>
                </c:pt>
                <c:pt idx="4">
                  <c:v>8.2775902853194E-2</c:v>
                </c:pt>
                <c:pt idx="5">
                  <c:v>7.9720135430441999E-3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86-425C-AA05-059E5C5098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909000"/>
        <c:axId val="289909984"/>
      </c:barChart>
      <c:catAx>
        <c:axId val="28990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09984"/>
        <c:crosses val="autoZero"/>
        <c:auto val="1"/>
        <c:lblAlgn val="ctr"/>
        <c:lblOffset val="100"/>
        <c:noMultiLvlLbl val="0"/>
      </c:catAx>
      <c:valAx>
        <c:axId val="28990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0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54BE0-D13D-4B09-B829-DA85DB56D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63C687-5BF9-44BA-81A5-1090618371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8299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8F5E5-4541-4120-8087-F87893677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3F4C1-2513-46C7-BB0C-11D5CA068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1793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AIS PLAY</dc:title>
  <dc:creator>Administrator</dc:creator>
  <cp:lastModifiedBy>Administrator</cp:lastModifiedBy>
  <cp:revision>1</cp:revision>
  <dcterms:created xsi:type="dcterms:W3CDTF">2018-05-03T05:00:05Z</dcterms:created>
  <dcterms:modified xsi:type="dcterms:W3CDTF">2018-05-03T05:00:09Z</dcterms:modified>
</cp:coreProperties>
</file>