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1E73-4778-A60C-4A5070DE3B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966928"/>
        <c:axId val="271356360"/>
      </c:barChart>
      <c:catAx>
        <c:axId val="16096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56360"/>
        <c:crosses val="autoZero"/>
        <c:auto val="1"/>
        <c:lblAlgn val="ctr"/>
        <c:lblOffset val="100"/>
        <c:noMultiLvlLbl val="0"/>
      </c:catAx>
      <c:valAx>
        <c:axId val="27135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96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DC7F3-2516-405A-86F4-CA001B5A5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C6BC3D-A403-4F63-AEBA-2AD4DE6069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1625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81033-1978-469F-BA45-4C23F26735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0EDC2-B8EB-4CA8-B7F3-E6DE0E77A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6783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AIS PLAY</dc:title>
  <dc:creator>Administrator</dc:creator>
  <cp:lastModifiedBy>Administrator</cp:lastModifiedBy>
  <cp:revision>1</cp:revision>
  <dcterms:created xsi:type="dcterms:W3CDTF">2018-05-03T04:55:47Z</dcterms:created>
  <dcterms:modified xsi:type="dcterms:W3CDTF">2018-05-03T04:55:52Z</dcterms:modified>
</cp:coreProperties>
</file>