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56</c:v>
                </c:pt>
                <c:pt idx="1">
                  <c:v>44</c:v>
                </c:pt>
                <c:pt idx="2">
                  <c:v>47</c:v>
                </c:pt>
                <c:pt idx="3">
                  <c:v>47</c:v>
                </c:pt>
                <c:pt idx="4">
                  <c:v>56</c:v>
                </c:pt>
                <c:pt idx="5">
                  <c:v>55</c:v>
                </c:pt>
                <c:pt idx="6">
                  <c:v>59</c:v>
                </c:pt>
                <c:pt idx="7">
                  <c:v>38</c:v>
                </c:pt>
                <c:pt idx="8">
                  <c:v>46</c:v>
                </c:pt>
                <c:pt idx="9">
                  <c:v>59</c:v>
                </c:pt>
                <c:pt idx="10">
                  <c:v>82</c:v>
                </c:pt>
                <c:pt idx="11">
                  <c:v>120</c:v>
                </c:pt>
                <c:pt idx="12">
                  <c:v>100</c:v>
                </c:pt>
                <c:pt idx="13">
                  <c:v>93</c:v>
                </c:pt>
                <c:pt idx="14">
                  <c:v>105</c:v>
                </c:pt>
                <c:pt idx="15">
                  <c:v>114</c:v>
                </c:pt>
                <c:pt idx="16">
                  <c:v>111</c:v>
                </c:pt>
                <c:pt idx="17">
                  <c:v>107</c:v>
                </c:pt>
                <c:pt idx="18">
                  <c:v>117</c:v>
                </c:pt>
                <c:pt idx="19">
                  <c:v>93</c:v>
                </c:pt>
                <c:pt idx="20">
                  <c:v>98</c:v>
                </c:pt>
                <c:pt idx="21">
                  <c:v>99</c:v>
                </c:pt>
                <c:pt idx="22">
                  <c:v>81</c:v>
                </c:pt>
                <c:pt idx="23">
                  <c:v>112</c:v>
                </c:pt>
                <c:pt idx="24">
                  <c:v>97</c:v>
                </c:pt>
                <c:pt idx="25">
                  <c:v>105</c:v>
                </c:pt>
                <c:pt idx="26">
                  <c:v>86</c:v>
                </c:pt>
                <c:pt idx="27">
                  <c:v>88</c:v>
                </c:pt>
                <c:pt idx="28">
                  <c:v>121</c:v>
                </c:pt>
                <c:pt idx="29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4A-4E33-A9D3-8C1D55E82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94272"/>
        <c:axId val="289995584"/>
      </c:lineChart>
      <c:dateAx>
        <c:axId val="289994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95584"/>
        <c:crosses val="autoZero"/>
        <c:auto val="1"/>
        <c:lblOffset val="100"/>
        <c:baseTimeUnit val="days"/>
      </c:dateAx>
      <c:valAx>
        <c:axId val="28999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9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B2402-0A9C-4A2E-B780-C9852240C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3554B8-B0D9-4406-A573-0228007ABF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1719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D67AA-233D-4DCA-9B65-3451980F4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B334C-4410-4ED9-9097-FA3C9B32B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6470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Lost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 | AIS PLAY</dc:title>
  <dc:creator>Administrator</dc:creator>
  <cp:lastModifiedBy>Administrator</cp:lastModifiedBy>
  <cp:revision>1</cp:revision>
  <dcterms:created xsi:type="dcterms:W3CDTF">2018-05-03T04:53:34Z</dcterms:created>
  <dcterms:modified xsi:type="dcterms:W3CDTF">2018-05-03T04:53:39Z</dcterms:modified>
</cp:coreProperties>
</file>