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298</c:v>
                </c:pt>
                <c:pt idx="1">
                  <c:v>6</c:v>
                </c:pt>
                <c:pt idx="2">
                  <c:v>247</c:v>
                </c:pt>
                <c:pt idx="3">
                  <c:v>210</c:v>
                </c:pt>
                <c:pt idx="4">
                  <c:v>221</c:v>
                </c:pt>
                <c:pt idx="5">
                  <c:v>318</c:v>
                </c:pt>
                <c:pt idx="6">
                  <c:v>392</c:v>
                </c:pt>
                <c:pt idx="7">
                  <c:v>335</c:v>
                </c:pt>
                <c:pt idx="8">
                  <c:v>801</c:v>
                </c:pt>
                <c:pt idx="9">
                  <c:v>1315</c:v>
                </c:pt>
                <c:pt idx="10">
                  <c:v>1895</c:v>
                </c:pt>
                <c:pt idx="11">
                  <c:v>2320</c:v>
                </c:pt>
                <c:pt idx="12">
                  <c:v>2023</c:v>
                </c:pt>
                <c:pt idx="13">
                  <c:v>1597</c:v>
                </c:pt>
                <c:pt idx="14">
                  <c:v>1743</c:v>
                </c:pt>
                <c:pt idx="15">
                  <c:v>2084</c:v>
                </c:pt>
                <c:pt idx="16">
                  <c:v>1976</c:v>
                </c:pt>
                <c:pt idx="17">
                  <c:v>1573</c:v>
                </c:pt>
                <c:pt idx="18">
                  <c:v>1636</c:v>
                </c:pt>
                <c:pt idx="19">
                  <c:v>899</c:v>
                </c:pt>
                <c:pt idx="20">
                  <c:v>1475</c:v>
                </c:pt>
                <c:pt idx="21">
                  <c:v>1580</c:v>
                </c:pt>
                <c:pt idx="22">
                  <c:v>1371</c:v>
                </c:pt>
                <c:pt idx="23">
                  <c:v>1241</c:v>
                </c:pt>
                <c:pt idx="24">
                  <c:v>1157</c:v>
                </c:pt>
                <c:pt idx="25">
                  <c:v>1676</c:v>
                </c:pt>
                <c:pt idx="26">
                  <c:v>1399</c:v>
                </c:pt>
                <c:pt idx="27">
                  <c:v>1333</c:v>
                </c:pt>
                <c:pt idx="28">
                  <c:v>1811</c:v>
                </c:pt>
                <c:pt idx="29">
                  <c:v>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A1-4092-A866-17FDA6408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21712"/>
        <c:axId val="278322040"/>
      </c:lineChart>
      <c:dateAx>
        <c:axId val="278321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2040"/>
        <c:crosses val="autoZero"/>
        <c:auto val="1"/>
        <c:lblOffset val="100"/>
        <c:baseTimeUnit val="days"/>
      </c:dateAx>
      <c:valAx>
        <c:axId val="27832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3D083-3299-429C-AFF0-9875B6648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3E3F9-3BC3-42D7-AF32-DFF50A6532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442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9E7BE-7DEF-4596-8684-B1DC757C5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1CFA9-1075-4CFC-9929-C41F3E3F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738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AIS PLAY</dc:title>
  <dc:creator>Administrator</dc:creator>
  <cp:lastModifiedBy>Administrator</cp:lastModifiedBy>
  <cp:revision>1</cp:revision>
  <dcterms:created xsi:type="dcterms:W3CDTF">2018-05-03T04:36:16Z</dcterms:created>
  <dcterms:modified xsi:type="dcterms:W3CDTF">2018-05-03T04:36:21Z</dcterms:modified>
</cp:coreProperties>
</file>