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4522</c:v>
                </c:pt>
                <c:pt idx="1">
                  <c:v>72070</c:v>
                </c:pt>
                <c:pt idx="2">
                  <c:v>51188</c:v>
                </c:pt>
                <c:pt idx="3">
                  <c:v>21487</c:v>
                </c:pt>
                <c:pt idx="4">
                  <c:v>3178</c:v>
                </c:pt>
                <c:pt idx="5">
                  <c:v>752</c:v>
                </c:pt>
                <c:pt idx="6">
                  <c:v>840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40-4026-B580-79FEC77566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2567</c:v>
                </c:pt>
                <c:pt idx="1">
                  <c:v>141800</c:v>
                </c:pt>
                <c:pt idx="2">
                  <c:v>114964</c:v>
                </c:pt>
                <c:pt idx="3">
                  <c:v>39596</c:v>
                </c:pt>
                <c:pt idx="4">
                  <c:v>5019</c:v>
                </c:pt>
                <c:pt idx="5">
                  <c:v>1269</c:v>
                </c:pt>
                <c:pt idx="6">
                  <c:v>1922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40-4026-B580-79FEC77566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047016"/>
        <c:axId val="285047344"/>
      </c:barChart>
      <c:catAx>
        <c:axId val="285047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47344"/>
        <c:crosses val="autoZero"/>
        <c:auto val="1"/>
        <c:lblAlgn val="ctr"/>
        <c:lblOffset val="100"/>
        <c:noMultiLvlLbl val="0"/>
      </c:catAx>
      <c:valAx>
        <c:axId val="285047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47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9A092-ADDE-422A-9DBA-5277FEEDD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AIS PLAY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322C8D-E2EC-4ECD-81BF-9D84474E52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11926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0FF447-609D-4A30-9FF5-3E10B9A0EA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48450-B04A-4CB6-A9EF-565B092FF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3638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AIS PLAY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AIS PLAY</dc:title>
  <dc:creator>Administrator</dc:creator>
  <cp:lastModifiedBy>Administrator</cp:lastModifiedBy>
  <cp:revision>1</cp:revision>
  <dcterms:created xsi:type="dcterms:W3CDTF">2018-05-03T04:31:55Z</dcterms:created>
  <dcterms:modified xsi:type="dcterms:W3CDTF">2018-05-03T04:31:59Z</dcterms:modified>
</cp:coreProperties>
</file>