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AIS PLAY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20312</c:v>
                </c:pt>
                <c:pt idx="1">
                  <c:v>21963</c:v>
                </c:pt>
                <c:pt idx="2">
                  <c:v>18654</c:v>
                </c:pt>
                <c:pt idx="3">
                  <c:v>17590</c:v>
                </c:pt>
                <c:pt idx="4">
                  <c:v>23996</c:v>
                </c:pt>
                <c:pt idx="5">
                  <c:v>26155</c:v>
                </c:pt>
                <c:pt idx="6">
                  <c:v>10342</c:v>
                </c:pt>
                <c:pt idx="7">
                  <c:v>7339</c:v>
                </c:pt>
                <c:pt idx="8">
                  <c:v>15371</c:v>
                </c:pt>
                <c:pt idx="9">
                  <c:v>23198</c:v>
                </c:pt>
                <c:pt idx="10">
                  <c:v>16977</c:v>
                </c:pt>
                <c:pt idx="11">
                  <c:v>12875</c:v>
                </c:pt>
                <c:pt idx="12">
                  <c:v>9104</c:v>
                </c:pt>
                <c:pt idx="13">
                  <c:v>3612</c:v>
                </c:pt>
                <c:pt idx="14">
                  <c:v>14033</c:v>
                </c:pt>
                <c:pt idx="15">
                  <c:v>4764</c:v>
                </c:pt>
                <c:pt idx="16">
                  <c:v>5559</c:v>
                </c:pt>
                <c:pt idx="17">
                  <c:v>6211</c:v>
                </c:pt>
                <c:pt idx="18">
                  <c:v>6052</c:v>
                </c:pt>
                <c:pt idx="19">
                  <c:v>9417</c:v>
                </c:pt>
                <c:pt idx="20">
                  <c:v>8084</c:v>
                </c:pt>
                <c:pt idx="21">
                  <c:v>16529</c:v>
                </c:pt>
                <c:pt idx="22">
                  <c:v>29504</c:v>
                </c:pt>
                <c:pt idx="23">
                  <c:v>25816</c:v>
                </c:pt>
                <c:pt idx="24">
                  <c:v>30675</c:v>
                </c:pt>
                <c:pt idx="25">
                  <c:v>26628</c:v>
                </c:pt>
                <c:pt idx="26">
                  <c:v>12941</c:v>
                </c:pt>
                <c:pt idx="27">
                  <c:v>11942</c:v>
                </c:pt>
                <c:pt idx="28">
                  <c:v>13779</c:v>
                </c:pt>
                <c:pt idx="29">
                  <c:v>9330</c:v>
                </c:pt>
                <c:pt idx="30">
                  <c:v>8910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20-47B2-B7D5-9C0B8E6C5A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621768"/>
        <c:axId val="252616120"/>
      </c:lineChart>
      <c:dateAx>
        <c:axId val="252621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16120"/>
        <c:crosses val="autoZero"/>
        <c:auto val="1"/>
        <c:lblOffset val="100"/>
        <c:baseTimeUnit val="days"/>
      </c:dateAx>
      <c:valAx>
        <c:axId val="25261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21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52F22-124F-48D4-8508-E059507E3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7E81A6-E116-4A12-A54E-9D87573BF7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3439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1CE2A-84B1-42A1-874D-C4679CE7F1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66F4A-FE77-4E71-88A9-AE0C18947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1229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</dc:title>
  <dc:creator>Administrator</dc:creator>
  <cp:lastModifiedBy>Administrator</cp:lastModifiedBy>
  <cp:revision>1</cp:revision>
  <dcterms:created xsi:type="dcterms:W3CDTF">2018-04-02T05:02:07Z</dcterms:created>
  <dcterms:modified xsi:type="dcterms:W3CDTF">2018-04-02T05:02:12Z</dcterms:modified>
</cp:coreProperties>
</file>