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FBCC-459D-AAE9-4793C1B22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575080"/>
        <c:axId val="17942728"/>
      </c:barChart>
      <c:catAx>
        <c:axId val="24557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42728"/>
        <c:crosses val="autoZero"/>
        <c:auto val="1"/>
        <c:lblAlgn val="ctr"/>
        <c:lblOffset val="100"/>
        <c:noMultiLvlLbl val="0"/>
      </c:catAx>
      <c:valAx>
        <c:axId val="1794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7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68CA-B43D-419C-946A-A3AECAA2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0455E-7105-432B-8685-33B34AD0AF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928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DD622-2987-4F70-9317-667F30D55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4A617-15FA-4082-BB52-D04B08D81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737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2018-04-02T05:00:12Z</dcterms:created>
  <dcterms:modified xsi:type="dcterms:W3CDTF">2018-04-02T05:00:21Z</dcterms:modified>
</cp:coreProperties>
</file>