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6B1A-4AF4-B31E-811905D1BB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280784"/>
        <c:axId val="250282752"/>
      </c:lineChart>
      <c:catAx>
        <c:axId val="250280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282752"/>
        <c:crosses val="autoZero"/>
        <c:auto val="1"/>
        <c:lblAlgn val="ctr"/>
        <c:lblOffset val="100"/>
        <c:noMultiLvlLbl val="0"/>
      </c:catAx>
      <c:valAx>
        <c:axId val="250282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280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C5822-BF1B-4673-BFE7-33F6DF1E4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E8BDA4-CF9E-4A1A-B9EA-0F44BA3A22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95501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180F0B-201A-4D98-86BC-4A85328E3D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AF1BA-2414-464C-943C-55E7EE809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6406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 By Hour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By Hour</dc:title>
  <dc:creator>Administrator</dc:creator>
  <cp:lastModifiedBy>Administrator</cp:lastModifiedBy>
  <cp:revision>1</cp:revision>
  <dcterms:created xsi:type="dcterms:W3CDTF">2018-04-02T04:58:01Z</dcterms:created>
  <dcterms:modified xsi:type="dcterms:W3CDTF">2018-04-02T04:58:05Z</dcterms:modified>
</cp:coreProperties>
</file>