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AIS PLAY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Status</c:v>
                </c:pt>
                <c:pt idx="2">
                  <c:v>Video</c:v>
                </c:pt>
                <c:pt idx="3">
                  <c:v>YouTube 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0.32541927135031001</c:v>
                </c:pt>
                <c:pt idx="1">
                  <c:v>6.9320699916814998E-3</c:v>
                </c:pt>
                <c:pt idx="2">
                  <c:v>3.8382050273199998E-2</c:v>
                </c:pt>
                <c:pt idx="3">
                  <c:v>4.7582550470995997E-3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34-4647-B1CF-AA43D7481D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5344552"/>
        <c:axId val="243464704"/>
      </c:barChart>
      <c:catAx>
        <c:axId val="245344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464704"/>
        <c:crosses val="autoZero"/>
        <c:auto val="1"/>
        <c:lblAlgn val="ctr"/>
        <c:lblOffset val="100"/>
        <c:noMultiLvlLbl val="0"/>
      </c:catAx>
      <c:valAx>
        <c:axId val="243464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344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EE8B4-61ED-4B55-998F-E2614DC9B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DFB5E7-4CCD-42FA-A37B-20A4EE79B1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56242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FE636E-AB9C-4E74-9CB6-8F789D569D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92BA93-625E-4967-9404-A5B6A6B34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0902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</dc:title>
  <dc:creator>Administrator</dc:creator>
  <cp:lastModifiedBy>Administrator</cp:lastModifiedBy>
  <cp:revision>1</cp:revision>
  <dcterms:created xsi:type="dcterms:W3CDTF">2018-04-02T04:56:04Z</dcterms:created>
  <dcterms:modified xsi:type="dcterms:W3CDTF">2018-04-02T04:56:08Z</dcterms:modified>
</cp:coreProperties>
</file>