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AD11-4004-A623-DE218022F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28888"/>
        <c:axId val="248228232"/>
      </c:lineChart>
      <c:catAx>
        <c:axId val="2482288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28232"/>
        <c:crosses val="autoZero"/>
        <c:auto val="1"/>
        <c:lblAlgn val="ctr"/>
        <c:lblOffset val="100"/>
        <c:noMultiLvlLbl val="0"/>
      </c:catAx>
      <c:valAx>
        <c:axId val="24822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2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0E090-3642-4F02-9CB9-3BFC94FAA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CEE969-A1F1-4757-8F4C-BD09013493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0942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D15FB-FC56-4896-BAB9-400EBC6B7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2EF61-FD38-4A30-B312-D4CE5F7F5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135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Lost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</dc:title>
  <dc:creator>Administrator</dc:creator>
  <cp:lastModifiedBy>Administrator</cp:lastModifiedBy>
  <cp:revision>1</cp:revision>
  <dcterms:created xsi:type="dcterms:W3CDTF">2018-04-02T04:53:10Z</dcterms:created>
  <dcterms:modified xsi:type="dcterms:W3CDTF">2018-04-02T04:53:15Z</dcterms:modified>
</cp:coreProperties>
</file>