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69AF-4CAC-9184-67609B733E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08888"/>
        <c:axId val="316744248"/>
      </c:lineChart>
      <c:catAx>
        <c:axId val="16190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44248"/>
        <c:crosses val="autoZero"/>
        <c:auto val="1"/>
        <c:lblAlgn val="ctr"/>
        <c:lblOffset val="100"/>
        <c:noMultiLvlLbl val="0"/>
      </c:catAx>
      <c:valAx>
        <c:axId val="31674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0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0E6F5-A66E-4681-8CEB-20162CF6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63C9AC-64ED-42F3-97D2-E66074864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391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613FA-41CC-472C-A052-373D66EBF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8DCB-B5E9-452A-83F4-F4D689712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781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2018-04-02T04:51:11Z</dcterms:created>
  <dcterms:modified xsi:type="dcterms:W3CDTF">2018-04-02T04:51:15Z</dcterms:modified>
</cp:coreProperties>
</file>