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4377</c:v>
                </c:pt>
                <c:pt idx="1">
                  <c:v>66758</c:v>
                </c:pt>
                <c:pt idx="2">
                  <c:v>46525</c:v>
                </c:pt>
                <c:pt idx="3">
                  <c:v>20212</c:v>
                </c:pt>
                <c:pt idx="4">
                  <c:v>3037</c:v>
                </c:pt>
                <c:pt idx="5">
                  <c:v>727</c:v>
                </c:pt>
                <c:pt idx="6">
                  <c:v>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D3-42B1-A7B5-B2AB88547B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2446</c:v>
                </c:pt>
                <c:pt idx="1">
                  <c:v>132050</c:v>
                </c:pt>
                <c:pt idx="2">
                  <c:v>103373</c:v>
                </c:pt>
                <c:pt idx="3">
                  <c:v>37096</c:v>
                </c:pt>
                <c:pt idx="4">
                  <c:v>4859</c:v>
                </c:pt>
                <c:pt idx="5">
                  <c:v>1229</c:v>
                </c:pt>
                <c:pt idx="6">
                  <c:v>1888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D3-42B1-A7B5-B2AB88547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563192"/>
        <c:axId val="318022096"/>
      </c:barChart>
      <c:catAx>
        <c:axId val="25156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22096"/>
        <c:crosses val="autoZero"/>
        <c:auto val="1"/>
        <c:lblAlgn val="ctr"/>
        <c:lblOffset val="100"/>
        <c:noMultiLvlLbl val="0"/>
      </c:catAx>
      <c:valAx>
        <c:axId val="31802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6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00333-B16D-4095-89BE-15DAD59C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400BBD-B379-4F68-8383-7559095EA0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3766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A6EC6-C1EE-464F-AE28-249634CA0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FBE00-5848-4390-9BB8-A65499D5D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8036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2018-04-02T04:49:47Z</dcterms:created>
  <dcterms:modified xsi:type="dcterms:W3CDTF">2018-04-02T04:49:51Z</dcterms:modified>
</cp:coreProperties>
</file>