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4377</c:v>
                </c:pt>
                <c:pt idx="1">
                  <c:v>66758</c:v>
                </c:pt>
                <c:pt idx="2">
                  <c:v>46525</c:v>
                </c:pt>
                <c:pt idx="3">
                  <c:v>20212</c:v>
                </c:pt>
                <c:pt idx="4">
                  <c:v>3037</c:v>
                </c:pt>
                <c:pt idx="5">
                  <c:v>727</c:v>
                </c:pt>
                <c:pt idx="6">
                  <c:v>819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B3-41EF-8F85-FDC2D5A4EC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2446</c:v>
                </c:pt>
                <c:pt idx="1">
                  <c:v>132050</c:v>
                </c:pt>
                <c:pt idx="2">
                  <c:v>103373</c:v>
                </c:pt>
                <c:pt idx="3">
                  <c:v>37096</c:v>
                </c:pt>
                <c:pt idx="4">
                  <c:v>4859</c:v>
                </c:pt>
                <c:pt idx="5">
                  <c:v>1229</c:v>
                </c:pt>
                <c:pt idx="6">
                  <c:v>1888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B3-41EF-8F85-FDC2D5A4EC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134304"/>
        <c:axId val="242133648"/>
      </c:barChart>
      <c:catAx>
        <c:axId val="24213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133648"/>
        <c:crosses val="autoZero"/>
        <c:auto val="1"/>
        <c:lblAlgn val="ctr"/>
        <c:lblOffset val="100"/>
        <c:noMultiLvlLbl val="0"/>
      </c:catAx>
      <c:valAx>
        <c:axId val="24213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13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13AB4-A572-47CA-8C96-3F41DC3B3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E3B757-B988-424A-B156-6F07BDDBBE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7456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5E2126-935D-46A2-87F3-845CD5A843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0F8F6-7646-4B79-A2AC-F60455CD0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677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2018-04-02T04:49:10Z</dcterms:created>
  <dcterms:modified xsi:type="dcterms:W3CDTF">2018-04-02T04:49:15Z</dcterms:modified>
</cp:coreProperties>
</file>