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577-4C29-AC7D-E123C31CED4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0577-4C29-AC7D-E123C31CE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160144"/>
        <c:axId val="176143888"/>
      </c:barChart>
      <c:catAx>
        <c:axId val="25416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43888"/>
        <c:crosses val="autoZero"/>
        <c:auto val="1"/>
        <c:lblAlgn val="ctr"/>
        <c:lblOffset val="100"/>
        <c:noMultiLvlLbl val="0"/>
      </c:catAx>
      <c:valAx>
        <c:axId val="17614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E4D9-947D-4C3E-B955-405900E0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5F224-33E8-49E4-A279-20B6FAC63A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4106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E96CC-7459-48A4-A3D4-CCD67BFC6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6A29C-E946-4643-B72D-EB71A90AA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357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2018-04-02T04:44:24Z</dcterms:created>
  <dcterms:modified xsi:type="dcterms:W3CDTF">2018-04-02T04:44:28Z</dcterms:modified>
</cp:coreProperties>
</file>