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883F-44D4-8AED-91FB86558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38400"/>
        <c:axId val="274437744"/>
      </c:lineChart>
      <c:catAx>
        <c:axId val="27443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37744"/>
        <c:crosses val="autoZero"/>
        <c:auto val="1"/>
        <c:lblAlgn val="ctr"/>
        <c:lblOffset val="100"/>
        <c:noMultiLvlLbl val="0"/>
      </c:catAx>
      <c:valAx>
        <c:axId val="27443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3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83DC-CB67-44FA-9946-889CFCA48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14E1E-E41D-4A89-B0E4-B897FD0CC3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8510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0C0F1-BE54-454F-ADD5-2B1206409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E53B1-8F09-423D-8371-B374B6C02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5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2018-03-07T07:31:51Z</dcterms:created>
  <dcterms:modified xsi:type="dcterms:W3CDTF">2018-03-07T07:31:55Z</dcterms:modified>
</cp:coreProperties>
</file>