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527-4BAE-835E-CF47D11C0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46312"/>
        <c:axId val="288647952"/>
      </c:barChart>
      <c:catAx>
        <c:axId val="28864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47952"/>
        <c:crosses val="autoZero"/>
        <c:auto val="1"/>
        <c:lblAlgn val="ctr"/>
        <c:lblOffset val="100"/>
        <c:noMultiLvlLbl val="0"/>
      </c:catAx>
      <c:valAx>
        <c:axId val="28864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4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2E2F4-398B-4E87-8C8C-1A1AD5E7C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C134DA-9889-4ABA-8271-D24F67826C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0775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03FCC-ABF3-4FBE-8D93-CEED6F7D8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52673-0831-4DBF-943C-B4A43135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689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2018-03-07T07:22:54Z</dcterms:created>
  <dcterms:modified xsi:type="dcterms:W3CDTF">2018-03-07T07:22:58Z</dcterms:modified>
</cp:coreProperties>
</file>