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0.18846518403833001</c:v>
                </c:pt>
                <c:pt idx="1">
                  <c:v>0.14418392962543999</c:v>
                </c:pt>
                <c:pt idx="2">
                  <c:v>0.19064146736927001</c:v>
                </c:pt>
                <c:pt idx="3">
                  <c:v>9.9767219697669995E-2</c:v>
                </c:pt>
                <c:pt idx="4">
                  <c:v>0.53399778390545005</c:v>
                </c:pt>
                <c:pt idx="5">
                  <c:v>0.27449171164635999</c:v>
                </c:pt>
                <c:pt idx="6">
                  <c:v>0.28755004657977001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5-494B-AA1E-81A6BB600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322536"/>
        <c:axId val="275813656"/>
      </c:barChart>
      <c:catAx>
        <c:axId val="28032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13656"/>
        <c:crosses val="autoZero"/>
        <c:auto val="1"/>
        <c:lblAlgn val="ctr"/>
        <c:lblOffset val="100"/>
        <c:noMultiLvlLbl val="0"/>
      </c:catAx>
      <c:valAx>
        <c:axId val="27581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2D57-5613-402C-A1FD-B4A08C2E5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2F7669-A901-47C3-98ED-5A44842C1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196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47F7D-0260-4A9E-8DE8-00B9453EF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68F42-49FF-42D2-8F94-DF6ED99B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71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2018-03-07T07:22:08Z</dcterms:created>
  <dcterms:modified xsi:type="dcterms:W3CDTF">2018-03-07T07:22:12Z</dcterms:modified>
</cp:coreProperties>
</file>