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1995</c:v>
                </c:pt>
                <c:pt idx="1">
                  <c:v>1556</c:v>
                </c:pt>
                <c:pt idx="2">
                  <c:v>1442</c:v>
                </c:pt>
                <c:pt idx="3">
                  <c:v>1066</c:v>
                </c:pt>
                <c:pt idx="4">
                  <c:v>1725</c:v>
                </c:pt>
                <c:pt idx="5">
                  <c:v>1859</c:v>
                </c:pt>
                <c:pt idx="6">
                  <c:v>2207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C-4BFE-956C-2552700AD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996120"/>
        <c:axId val="271997760"/>
      </c:barChart>
      <c:catAx>
        <c:axId val="27199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97760"/>
        <c:crosses val="autoZero"/>
        <c:auto val="1"/>
        <c:lblAlgn val="ctr"/>
        <c:lblOffset val="100"/>
        <c:noMultiLvlLbl val="0"/>
      </c:catAx>
      <c:valAx>
        <c:axId val="27199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9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55D6E-2ECD-41D5-8B17-C7544DC33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6C10BB-EA6F-43BB-9DC0-4054DBA1DA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1441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B561-3C81-400D-B330-096946CEF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27D8F-23E8-42FE-8C45-0D5EA54A6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577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Per Weekday</dc:title>
  <dc:creator>Administrator</dc:creator>
  <cp:lastModifiedBy>Administrator</cp:lastModifiedBy>
  <cp:revision>1</cp:revision>
  <dcterms:created xsi:type="dcterms:W3CDTF">2018-03-07T07:20:43Z</dcterms:created>
  <dcterms:modified xsi:type="dcterms:W3CDTF">2018-03-07T07:20:47Z</dcterms:modified>
</cp:coreProperties>
</file>