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19</c:v>
                </c:pt>
                <c:pt idx="11">
                  <c:v>7</c:v>
                </c:pt>
                <c:pt idx="12">
                  <c:v>23</c:v>
                </c:pt>
                <c:pt idx="13">
                  <c:v>6</c:v>
                </c:pt>
                <c:pt idx="14">
                  <c:v>18</c:v>
                </c:pt>
                <c:pt idx="15">
                  <c:v>10</c:v>
                </c:pt>
                <c:pt idx="16">
                  <c:v>8</c:v>
                </c:pt>
                <c:pt idx="17">
                  <c:v>16</c:v>
                </c:pt>
                <c:pt idx="18">
                  <c:v>13</c:v>
                </c:pt>
                <c:pt idx="19">
                  <c:v>6</c:v>
                </c:pt>
                <c:pt idx="20">
                  <c:v>14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C4-42A6-B468-31C1151AD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19416"/>
        <c:axId val="166986504"/>
      </c:lineChart>
      <c:catAx>
        <c:axId val="27641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86504"/>
        <c:crosses val="autoZero"/>
        <c:auto val="1"/>
        <c:lblAlgn val="ctr"/>
        <c:lblOffset val="100"/>
        <c:noMultiLvlLbl val="0"/>
      </c:catAx>
      <c:valAx>
        <c:axId val="16698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1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606F-3D32-4E9B-9066-064C9CF5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EB08C-1255-4589-B813-F77847BD0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5246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94632-F98B-41AB-A241-44C5AE89E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2199-BA2F-4D4B-864F-5D071877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334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2018-03-07T06:22:52Z</dcterms:created>
  <dcterms:modified xsi:type="dcterms:W3CDTF">2018-03-07T06:22:56Z</dcterms:modified>
</cp:coreProperties>
</file>