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2.5534970268193E-2</c:v>
                </c:pt>
                <c:pt idx="1">
                  <c:v>0.90322690836218</c:v>
                </c:pt>
                <c:pt idx="2">
                  <c:v>0.38684915805637998</c:v>
                </c:pt>
                <c:pt idx="3">
                  <c:v>2.1754751784846E-2</c:v>
                </c:pt>
                <c:pt idx="4">
                  <c:v>7.2705082155745004E-2</c:v>
                </c:pt>
                <c:pt idx="5">
                  <c:v>6.1563008155407998E-3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4-4ED4-B900-3D03DF1D6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007480"/>
        <c:axId val="163811000"/>
      </c:barChart>
      <c:catAx>
        <c:axId val="27300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11000"/>
        <c:crosses val="autoZero"/>
        <c:auto val="1"/>
        <c:lblAlgn val="ctr"/>
        <c:lblOffset val="100"/>
        <c:noMultiLvlLbl val="0"/>
      </c:catAx>
      <c:valAx>
        <c:axId val="16381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0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4271F-2642-464C-B233-1EE03DDE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354B1D-F96D-4FD4-8658-03B0F7E97B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53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2DD2F-AF96-42A6-A15B-D5B9AEFE5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69591-A512-4DD0-83E6-6CA2F9BD7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403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2018-03-07T06:21:18Z</dcterms:created>
  <dcterms:modified xsi:type="dcterms:W3CDTF">2018-03-07T06:21:22Z</dcterms:modified>
</cp:coreProperties>
</file>