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0A16-4660-A5D7-D1C945B247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257512"/>
        <c:axId val="272254560"/>
      </c:barChart>
      <c:catAx>
        <c:axId val="272257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54560"/>
        <c:crosses val="autoZero"/>
        <c:auto val="1"/>
        <c:lblAlgn val="ctr"/>
        <c:lblOffset val="100"/>
        <c:noMultiLvlLbl val="0"/>
      </c:catAx>
      <c:valAx>
        <c:axId val="27225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57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CB51D-767A-420B-8A4D-80A04DEFE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A92689-C5AC-40EB-B453-8C9E303E68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02764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DDA1B-2EB3-4384-B416-5E86CABCD6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B1902-FB03-43DA-9697-916C9702D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7902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</dc:title>
  <dc:creator>Administrator</dc:creator>
  <cp:lastModifiedBy>Administrator</cp:lastModifiedBy>
  <cp:revision>1</cp:revision>
  <dcterms:created xsi:type="dcterms:W3CDTF">2018-03-07T06:20:08Z</dcterms:created>
  <dcterms:modified xsi:type="dcterms:W3CDTF">2018-03-07T06:20:12Z</dcterms:modified>
</cp:coreProperties>
</file>