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Sheet1!$A$2:$A$29</c:f>
            </c:multiLvlStrRef>
          </c:cat>
          <c:val>
            <c:numRef>
              <c:f>Sheet1!$B$2:$B$29</c:f>
            </c:numRef>
          </c:val>
          <c:smooth val="0"/>
          <c:extLst>
            <c:ext xmlns:c16="http://schemas.microsoft.com/office/drawing/2014/chart" uri="{C3380CC4-5D6E-409C-BE32-E72D297353CC}">
              <c16:uniqueId val="{00000000-7469-4FD2-9008-1D01D74204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213416"/>
        <c:axId val="272212432"/>
      </c:lineChart>
      <c:catAx>
        <c:axId val="272213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212432"/>
        <c:crosses val="autoZero"/>
        <c:auto val="1"/>
        <c:lblAlgn val="ctr"/>
        <c:lblOffset val="100"/>
        <c:noMultiLvlLbl val="0"/>
      </c:catAx>
      <c:valAx>
        <c:axId val="272212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213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0D9C6-9F69-46B6-B37A-9142052CA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Lost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9181E0-80F1-4FC8-805A-3012EEEE01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61584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0DBEE6-2195-4B0F-9580-CBD0004AB8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429501-2539-48D3-8566-5708AD62A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43709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Lost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Lost</dc:title>
  <dc:creator>Administrator</dc:creator>
  <cp:lastModifiedBy>Administrator</cp:lastModifiedBy>
  <cp:revision>1</cp:revision>
  <dcterms:created xsi:type="dcterms:W3CDTF">2018-03-07T06:18:10Z</dcterms:created>
  <dcterms:modified xsi:type="dcterms:W3CDTF">2018-03-07T06:18:20Z</dcterms:modified>
</cp:coreProperties>
</file>