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19</c:v>
                </c:pt>
                <c:pt idx="1">
                  <c:v>2771</c:v>
                </c:pt>
                <c:pt idx="2">
                  <c:v>2505</c:v>
                </c:pt>
                <c:pt idx="3">
                  <c:v>4217</c:v>
                </c:pt>
                <c:pt idx="4">
                  <c:v>2623</c:v>
                </c:pt>
                <c:pt idx="5">
                  <c:v>1225</c:v>
                </c:pt>
                <c:pt idx="6">
                  <c:v>1284</c:v>
                </c:pt>
                <c:pt idx="7">
                  <c:v>1088</c:v>
                </c:pt>
                <c:pt idx="8">
                  <c:v>949</c:v>
                </c:pt>
                <c:pt idx="9">
                  <c:v>1418</c:v>
                </c:pt>
                <c:pt idx="10">
                  <c:v>860</c:v>
                </c:pt>
                <c:pt idx="11">
                  <c:v>761</c:v>
                </c:pt>
                <c:pt idx="12">
                  <c:v>1108</c:v>
                </c:pt>
                <c:pt idx="13">
                  <c:v>1000</c:v>
                </c:pt>
                <c:pt idx="14">
                  <c:v>932</c:v>
                </c:pt>
                <c:pt idx="15">
                  <c:v>892</c:v>
                </c:pt>
                <c:pt idx="16">
                  <c:v>822</c:v>
                </c:pt>
                <c:pt idx="17">
                  <c:v>1257</c:v>
                </c:pt>
                <c:pt idx="18">
                  <c:v>2447</c:v>
                </c:pt>
                <c:pt idx="19">
                  <c:v>1908</c:v>
                </c:pt>
                <c:pt idx="20">
                  <c:v>2330</c:v>
                </c:pt>
                <c:pt idx="21">
                  <c:v>2224</c:v>
                </c:pt>
                <c:pt idx="22">
                  <c:v>2287</c:v>
                </c:pt>
                <c:pt idx="23">
                  <c:v>2692</c:v>
                </c:pt>
                <c:pt idx="24">
                  <c:v>2493</c:v>
                </c:pt>
                <c:pt idx="25">
                  <c:v>2147</c:v>
                </c:pt>
                <c:pt idx="26">
                  <c:v>1982</c:v>
                </c:pt>
                <c:pt idx="27">
                  <c:v>1155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06-408F-9ECE-A283BEB477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16352"/>
        <c:axId val="279616680"/>
      </c:lineChart>
      <c:dateAx>
        <c:axId val="279616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16680"/>
        <c:crosses val="autoZero"/>
        <c:auto val="1"/>
        <c:lblOffset val="100"/>
        <c:baseTimeUnit val="days"/>
      </c:dateAx>
      <c:valAx>
        <c:axId val="27961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1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7D05-0186-4912-9BBC-A9705ABA2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1B8328-07F1-4BDE-8089-AD95128144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6129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22-D966-41F3-AC56-B19841362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26BC2-2EDB-4C05-A905-911315EEB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0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2018-03-07T06:15:14Z</dcterms:created>
  <dcterms:modified xsi:type="dcterms:W3CDTF">2018-03-07T06:15:18Z</dcterms:modified>
</cp:coreProperties>
</file>