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5.4088369007934001E-3</c:v>
                </c:pt>
                <c:pt idx="1">
                  <c:v>0.78879349608308003</c:v>
                </c:pt>
                <c:pt idx="2">
                  <c:v>0.70749321456109004</c:v>
                </c:pt>
                <c:pt idx="3">
                  <c:v>1.1826503483166999</c:v>
                </c:pt>
                <c:pt idx="4">
                  <c:v>0.72701773058491004</c:v>
                </c:pt>
                <c:pt idx="5">
                  <c:v>0.33708298019878002</c:v>
                </c:pt>
                <c:pt idx="6">
                  <c:v>0.35213102345620001</c:v>
                </c:pt>
                <c:pt idx="7">
                  <c:v>0.29733193776799</c:v>
                </c:pt>
                <c:pt idx="8">
                  <c:v>0.25857676514744998</c:v>
                </c:pt>
                <c:pt idx="9">
                  <c:v>0.38537006941009999</c:v>
                </c:pt>
                <c:pt idx="10">
                  <c:v>0.23282508879840999</c:v>
                </c:pt>
                <c:pt idx="11">
                  <c:v>0.20554457157056999</c:v>
                </c:pt>
                <c:pt idx="12">
                  <c:v>0.29865470610273998</c:v>
                </c:pt>
                <c:pt idx="13">
                  <c:v>0.26874134988780002</c:v>
                </c:pt>
                <c:pt idx="14">
                  <c:v>0.24979563393682999</c:v>
                </c:pt>
                <c:pt idx="15">
                  <c:v>0.23847908094654</c:v>
                </c:pt>
                <c:pt idx="16">
                  <c:v>0.21924150972584</c:v>
                </c:pt>
                <c:pt idx="17">
                  <c:v>0.33453004782422002</c:v>
                </c:pt>
                <c:pt idx="18">
                  <c:v>0.64905784492636998</c:v>
                </c:pt>
                <c:pt idx="19">
                  <c:v>0.50282642210538997</c:v>
                </c:pt>
                <c:pt idx="20">
                  <c:v>0.61096645453281995</c:v>
                </c:pt>
                <c:pt idx="21">
                  <c:v>0.57963006883107004</c:v>
                </c:pt>
                <c:pt idx="22">
                  <c:v>0.59261447409676005</c:v>
                </c:pt>
                <c:pt idx="23">
                  <c:v>0.69344983565342</c:v>
                </c:pt>
                <c:pt idx="24">
                  <c:v>0.63776554377634997</c:v>
                </c:pt>
                <c:pt idx="25">
                  <c:v>0.54577021726585995</c:v>
                </c:pt>
                <c:pt idx="26">
                  <c:v>0.50109218882730999</c:v>
                </c:pt>
                <c:pt idx="27">
                  <c:v>0.29055288062426998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1-4AFD-862E-765A7017E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57856"/>
        <c:axId val="282158184"/>
      </c:lineChart>
      <c:dateAx>
        <c:axId val="282157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8184"/>
        <c:crosses val="autoZero"/>
        <c:auto val="1"/>
        <c:lblOffset val="100"/>
        <c:baseTimeUnit val="days"/>
      </c:dateAx>
      <c:valAx>
        <c:axId val="28215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D5EA4-041E-417A-BA01-708CA1797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72EB5A-73EC-47B7-A7A5-9D52F38927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844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D3BB6-0A38-4ABF-AFCA-FA052A033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B7C17-B2EB-469B-A506-237FA9F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60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2018-03-07T06:13:10Z</dcterms:created>
  <dcterms:modified xsi:type="dcterms:W3CDTF">2018-03-07T06:13:14Z</dcterms:modified>
</cp:coreProperties>
</file>