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AC04-4C39-8397-1285B0C1A33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AC04-4C39-8397-1285B0C1A3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4394056"/>
        <c:axId val="274532416"/>
      </c:barChart>
      <c:catAx>
        <c:axId val="16439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32416"/>
        <c:crosses val="autoZero"/>
        <c:auto val="1"/>
        <c:lblAlgn val="ctr"/>
        <c:lblOffset val="100"/>
        <c:noMultiLvlLbl val="0"/>
      </c:catAx>
      <c:valAx>
        <c:axId val="27453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9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08A6-1330-41F8-B71D-A9A63B492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A5DDD8-95F6-4822-826F-0FAEC2083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0960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874F6-BB49-4819-99CF-CE2DDB822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3A934-84A5-49AC-AF57-40836E92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007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2018-03-07T06:00:37Z</dcterms:created>
  <dcterms:modified xsi:type="dcterms:W3CDTF">2018-03-07T06:00:41Z</dcterms:modified>
</cp:coreProperties>
</file>