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Female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4334</c:v>
                </c:pt>
                <c:pt idx="1">
                  <c:v>54229</c:v>
                </c:pt>
                <c:pt idx="2">
                  <c:v>36738</c:v>
                </c:pt>
                <c:pt idx="3">
                  <c:v>17589</c:v>
                </c:pt>
                <c:pt idx="4">
                  <c:v>2721</c:v>
                </c:pt>
                <c:pt idx="5">
                  <c:v>658</c:v>
                </c:pt>
                <c:pt idx="6">
                  <c:v>786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765-4044-9F6C-3032E29E751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Male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2305</c:v>
                </c:pt>
                <c:pt idx="1">
                  <c:v>110479</c:v>
                </c:pt>
                <c:pt idx="2">
                  <c:v>81296</c:v>
                </c:pt>
                <c:pt idx="3">
                  <c:v>32156</c:v>
                </c:pt>
                <c:pt idx="4">
                  <c:v>4594</c:v>
                </c:pt>
                <c:pt idx="5">
                  <c:v>1191</c:v>
                </c:pt>
                <c:pt idx="6">
                  <c:v>1854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765-4044-9F6C-3032E29E751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2382336"/>
        <c:axId val="282385288"/>
      </c:barChart>
      <c:catAx>
        <c:axId val="2823823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2385288"/>
        <c:crosses val="autoZero"/>
        <c:auto val="1"/>
        <c:lblAlgn val="ctr"/>
        <c:lblOffset val="100"/>
        <c:noMultiLvlLbl val="0"/>
      </c:catAx>
      <c:valAx>
        <c:axId val="2823852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23823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9325A8-E267-45CD-B82C-234F153D37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 Demographics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8226151-ECE1-4F8C-9E41-88782A486FE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0091493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DFBEFB-9E70-4712-AC6E-B7CED81C30C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B07547-24A7-4706-BAB3-A7253DC7D9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699165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Fan Demographics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 Demographics</dc:title>
  <dc:creator>Administrator</dc:creator>
  <cp:lastModifiedBy>Administrator</cp:lastModifiedBy>
  <cp:revision>1</cp:revision>
  <dcterms:created xsi:type="dcterms:W3CDTF">2018-03-07T05:57:52Z</dcterms:created>
  <dcterms:modified xsi:type="dcterms:W3CDTF">2018-03-07T05:57:56Z</dcterms:modified>
</cp:coreProperties>
</file>