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@AlaphiaGul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6</c:v>
                </c:pt>
                <c:pt idx="3">
                  <c:v>2</c:v>
                </c:pt>
                <c:pt idx="4">
                  <c:v>6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D-4158-A247-45EE2B96B6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@zufa32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5D-4158-A247-45EE2B96B6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@tahir_dhar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D-4158-A247-45EE2B96B6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@Iqbalbeg1994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5D-4158-A247-45EE2B96B6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@SariaW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5D-4158-A247-45EE2B96B6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@Shabutt1980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5D-4158-A247-45EE2B96B6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@sana_1978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5D-4158-A247-45EE2B96B6A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@rasoolamaan37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-1</c:v>
                </c:pt>
                <c:pt idx="4">
                  <c:v>-1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95D-4158-A247-45EE2B96B6A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@wani_nazima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5D-4158-A247-45EE2B96B6A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@bhat_aafiya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9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95D-4158-A247-45EE2B96B6A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@MirAda94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95D-4158-A247-45EE2B96B6A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@Farhana_2017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95D-4158-A247-45EE2B96B6A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@Afreenbeg_1998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9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95D-4158-A247-45EE2B96B6A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@rahulsingh1966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-1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95D-4158-A247-45EE2B96B6A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@maulana_azmat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12</c:v>
                </c:pt>
                <c:pt idx="5">
                  <c:v>12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95D-4158-A247-45EE2B96B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773368"/>
        <c:axId val="426777304"/>
      </c:barChart>
      <c:catAx>
        <c:axId val="42677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77304"/>
        <c:crosses val="autoZero"/>
        <c:auto val="1"/>
        <c:lblAlgn val="ctr"/>
        <c:lblOffset val="100"/>
        <c:noMultiLvlLbl val="0"/>
      </c:catAx>
      <c:valAx>
        <c:axId val="4267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7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59</c:v>
                </c:pt>
                <c:pt idx="1">
                  <c:v>46</c:v>
                </c:pt>
                <c:pt idx="2">
                  <c:v>33</c:v>
                </c:pt>
                <c:pt idx="3">
                  <c:v>28</c:v>
                </c:pt>
                <c:pt idx="4">
                  <c:v>44</c:v>
                </c:pt>
                <c:pt idx="5">
                  <c:v>1</c:v>
                </c:pt>
                <c:pt idx="6">
                  <c:v>33</c:v>
                </c:pt>
                <c:pt idx="7">
                  <c:v>43</c:v>
                </c:pt>
                <c:pt idx="8">
                  <c:v>82</c:v>
                </c:pt>
                <c:pt idx="9">
                  <c:v>157</c:v>
                </c:pt>
                <c:pt idx="10">
                  <c:v>45</c:v>
                </c:pt>
                <c:pt idx="11">
                  <c:v>70</c:v>
                </c:pt>
                <c:pt idx="12">
                  <c:v>30</c:v>
                </c:pt>
                <c:pt idx="13">
                  <c:v>89</c:v>
                </c:pt>
                <c:pt idx="14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56-43C2-9BC3-CAAD5A5D21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85</c:v>
                </c:pt>
                <c:pt idx="1">
                  <c:v>127</c:v>
                </c:pt>
                <c:pt idx="2">
                  <c:v>82</c:v>
                </c:pt>
                <c:pt idx="3">
                  <c:v>94</c:v>
                </c:pt>
                <c:pt idx="4">
                  <c:v>161</c:v>
                </c:pt>
                <c:pt idx="5">
                  <c:v>29</c:v>
                </c:pt>
                <c:pt idx="6">
                  <c:v>259</c:v>
                </c:pt>
                <c:pt idx="7">
                  <c:v>50</c:v>
                </c:pt>
                <c:pt idx="8">
                  <c:v>37</c:v>
                </c:pt>
                <c:pt idx="9">
                  <c:v>96</c:v>
                </c:pt>
                <c:pt idx="10">
                  <c:v>149</c:v>
                </c:pt>
                <c:pt idx="11">
                  <c:v>135</c:v>
                </c:pt>
                <c:pt idx="12">
                  <c:v>120</c:v>
                </c:pt>
                <c:pt idx="13">
                  <c:v>110</c:v>
                </c:pt>
                <c:pt idx="1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56-43C2-9BC3-CAAD5A5D2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780256"/>
        <c:axId val="426774024"/>
      </c:barChart>
      <c:catAx>
        <c:axId val="42678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74024"/>
        <c:crosses val="autoZero"/>
        <c:auto val="1"/>
        <c:lblAlgn val="ctr"/>
        <c:lblOffset val="100"/>
        <c:noMultiLvlLbl val="0"/>
      </c:catAx>
      <c:valAx>
        <c:axId val="42677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8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@AlaphiaGul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78</c:v>
                </c:pt>
                <c:pt idx="1">
                  <c:v>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A1-4FA7-ACBA-7EF790C104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@zufa32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245</c:v>
                </c:pt>
                <c:pt idx="1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A1-4FA7-ACBA-7EF790C104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@tahir_dhar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144</c:v>
                </c:pt>
                <c:pt idx="1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A1-4FA7-ACBA-7EF790C104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@Iqbalbeg1994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184</c:v>
                </c:pt>
                <c:pt idx="1">
                  <c:v>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A1-4FA7-ACBA-7EF790C104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@SariaW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826</c:v>
                </c:pt>
                <c:pt idx="1">
                  <c:v>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A1-4FA7-ACBA-7EF790C104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@Shabutt1980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73</c:v>
                </c:pt>
                <c:pt idx="1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A1-4FA7-ACBA-7EF790C104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@sana_1978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260</c:v>
                </c:pt>
                <c:pt idx="1">
                  <c:v>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7A1-4FA7-ACBA-7EF790C104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@rasoolamaan37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224</c:v>
                </c:pt>
                <c:pt idx="1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7A1-4FA7-ACBA-7EF790C1046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@wani_nazima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96</c:v>
                </c:pt>
                <c:pt idx="1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7A1-4FA7-ACBA-7EF790C1046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@bhat_aafiya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342</c:v>
                </c:pt>
                <c:pt idx="1">
                  <c:v>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7A1-4FA7-ACBA-7EF790C1046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@MirAda94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183</c:v>
                </c:pt>
                <c:pt idx="1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7A1-4FA7-ACBA-7EF790C1046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@Farhana_2017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Sheet1!$M$2:$M$3</c:f>
              <c:numCache>
                <c:formatCode>General</c:formatCode>
                <c:ptCount val="2"/>
                <c:pt idx="0">
                  <c:v>335</c:v>
                </c:pt>
                <c:pt idx="1">
                  <c:v>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7A1-4FA7-ACBA-7EF790C1046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@Afreenbeg_1998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Sheet1!$N$2:$N$3</c:f>
              <c:numCache>
                <c:formatCode>General</c:formatCode>
                <c:ptCount val="2"/>
                <c:pt idx="0">
                  <c:v>248</c:v>
                </c:pt>
                <c:pt idx="1">
                  <c:v>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7A1-4FA7-ACBA-7EF790C1046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@rahulsingh1966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Sheet1!$O$2:$O$3</c:f>
              <c:numCache>
                <c:formatCode>General</c:formatCode>
                <c:ptCount val="2"/>
                <c:pt idx="0">
                  <c:v>326</c:v>
                </c:pt>
                <c:pt idx="1">
                  <c:v>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7A1-4FA7-ACBA-7EF790C1046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@maulana_azmat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Sheet1!$P$2:$P$3</c:f>
              <c:numCache>
                <c:formatCode>General</c:formatCode>
                <c:ptCount val="2"/>
                <c:pt idx="0">
                  <c:v>0</c:v>
                </c:pt>
                <c:pt idx="1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7A1-4FA7-ACBA-7EF790C10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749096"/>
        <c:axId val="426742208"/>
      </c:lineChart>
      <c:dateAx>
        <c:axId val="42674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42208"/>
        <c:crosses val="autoZero"/>
        <c:auto val="1"/>
        <c:lblOffset val="100"/>
        <c:baseTimeUnit val="days"/>
      </c:dateAx>
      <c:valAx>
        <c:axId val="42674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4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292</c:v>
                </c:pt>
                <c:pt idx="1">
                  <c:v>82</c:v>
                </c:pt>
                <c:pt idx="2">
                  <c:v>87</c:v>
                </c:pt>
                <c:pt idx="3">
                  <c:v>18</c:v>
                </c:pt>
                <c:pt idx="4">
                  <c:v>219</c:v>
                </c:pt>
                <c:pt idx="5">
                  <c:v>2</c:v>
                </c:pt>
                <c:pt idx="6">
                  <c:v>87</c:v>
                </c:pt>
                <c:pt idx="7">
                  <c:v>54</c:v>
                </c:pt>
                <c:pt idx="8">
                  <c:v>502</c:v>
                </c:pt>
                <c:pt idx="9">
                  <c:v>446</c:v>
                </c:pt>
                <c:pt idx="10">
                  <c:v>537</c:v>
                </c:pt>
                <c:pt idx="11">
                  <c:v>99</c:v>
                </c:pt>
                <c:pt idx="12">
                  <c:v>114</c:v>
                </c:pt>
                <c:pt idx="13">
                  <c:v>759</c:v>
                </c:pt>
                <c:pt idx="14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8-40BA-8125-BA8CA63BF5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1221</c:v>
                </c:pt>
                <c:pt idx="1">
                  <c:v>274</c:v>
                </c:pt>
                <c:pt idx="2">
                  <c:v>253</c:v>
                </c:pt>
                <c:pt idx="3">
                  <c:v>35</c:v>
                </c:pt>
                <c:pt idx="4">
                  <c:v>681</c:v>
                </c:pt>
                <c:pt idx="5">
                  <c:v>2</c:v>
                </c:pt>
                <c:pt idx="6">
                  <c:v>319</c:v>
                </c:pt>
                <c:pt idx="7">
                  <c:v>93</c:v>
                </c:pt>
                <c:pt idx="8">
                  <c:v>1541</c:v>
                </c:pt>
                <c:pt idx="9">
                  <c:v>1428</c:v>
                </c:pt>
                <c:pt idx="10">
                  <c:v>1663</c:v>
                </c:pt>
                <c:pt idx="11">
                  <c:v>241</c:v>
                </c:pt>
                <c:pt idx="12">
                  <c:v>317</c:v>
                </c:pt>
                <c:pt idx="13">
                  <c:v>1521</c:v>
                </c:pt>
                <c:pt idx="14">
                  <c:v>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58-40BA-8125-BA8CA63BF5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202</c:v>
                </c:pt>
                <c:pt idx="1">
                  <c:v>32</c:v>
                </c:pt>
                <c:pt idx="2">
                  <c:v>17</c:v>
                </c:pt>
                <c:pt idx="3">
                  <c:v>3</c:v>
                </c:pt>
                <c:pt idx="4">
                  <c:v>56</c:v>
                </c:pt>
                <c:pt idx="5">
                  <c:v>0</c:v>
                </c:pt>
                <c:pt idx="6">
                  <c:v>23</c:v>
                </c:pt>
                <c:pt idx="7">
                  <c:v>6</c:v>
                </c:pt>
                <c:pt idx="8">
                  <c:v>142</c:v>
                </c:pt>
                <c:pt idx="9">
                  <c:v>79</c:v>
                </c:pt>
                <c:pt idx="10">
                  <c:v>123</c:v>
                </c:pt>
                <c:pt idx="11">
                  <c:v>33</c:v>
                </c:pt>
                <c:pt idx="12">
                  <c:v>44</c:v>
                </c:pt>
                <c:pt idx="13">
                  <c:v>59</c:v>
                </c:pt>
                <c:pt idx="1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58-40BA-8125-BA8CA63BF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742536"/>
        <c:axId val="426741552"/>
      </c:barChart>
      <c:catAx>
        <c:axId val="42674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41552"/>
        <c:crosses val="autoZero"/>
        <c:auto val="1"/>
        <c:lblAlgn val="ctr"/>
        <c:lblOffset val="100"/>
        <c:noMultiLvlLbl val="0"/>
      </c:catAx>
      <c:valAx>
        <c:axId val="42674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4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48-40FC-96C4-C818DACCE7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48-40FC-96C4-C818DACCE7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48-40FC-96C4-C818DACCE7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48-40FC-96C4-C818DACCE7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@AlaphiaGul</c:v>
                </c:pt>
                <c:pt idx="1">
                  <c:v>@zufa32</c:v>
                </c:pt>
                <c:pt idx="2">
                  <c:v>@tahir_dhar</c:v>
                </c:pt>
                <c:pt idx="3">
                  <c:v>@Iqbalbeg1994</c:v>
                </c:pt>
                <c:pt idx="4">
                  <c:v>@SariaW</c:v>
                </c:pt>
                <c:pt idx="5">
                  <c:v>@Shabutt1980</c:v>
                </c:pt>
                <c:pt idx="6">
                  <c:v>@sana_1978</c:v>
                </c:pt>
                <c:pt idx="7">
                  <c:v>@rasoolamaan37</c:v>
                </c:pt>
                <c:pt idx="8">
                  <c:v>@wani_nazima</c:v>
                </c:pt>
                <c:pt idx="9">
                  <c:v>@bhat_aafiya</c:v>
                </c:pt>
                <c:pt idx="10">
                  <c:v>@MirAda94</c:v>
                </c:pt>
                <c:pt idx="11">
                  <c:v>@Farhana_2017</c:v>
                </c:pt>
                <c:pt idx="12">
                  <c:v>@Afreenbeg_1998</c:v>
                </c:pt>
                <c:pt idx="13">
                  <c:v>@rahulsingh1966</c:v>
                </c:pt>
                <c:pt idx="14">
                  <c:v>@maulana_azmat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4</c:v>
                </c:pt>
                <c:pt idx="9">
                  <c:v>1</c:v>
                </c:pt>
                <c:pt idx="10">
                  <c:v>9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48-40FC-96C4-C818DACCE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746800"/>
        <c:axId val="426747128"/>
      </c:barChart>
      <c:catAx>
        <c:axId val="42674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47128"/>
        <c:crosses val="autoZero"/>
        <c:auto val="1"/>
        <c:lblAlgn val="ctr"/>
        <c:lblOffset val="100"/>
        <c:noMultiLvlLbl val="0"/>
      </c:catAx>
      <c:valAx>
        <c:axId val="42674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4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A9-4FD3-9A67-2E3E22FE41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A9-4FD3-9A67-2E3E22FE41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A9-4FD3-9A67-2E3E22FE41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A9-4FD3-9A67-2E3E22FE41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A9-4FD3-9A67-2E3E22FE41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A9-4FD3-9A67-2E3E22FE418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A9-4FD3-9A67-2E3E22FE418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6A9-4FD3-9A67-2E3E22FE4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788456"/>
        <c:axId val="426787800"/>
      </c:barChart>
      <c:catAx>
        <c:axId val="42678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87800"/>
        <c:crosses val="autoZero"/>
        <c:auto val="1"/>
        <c:lblAlgn val="ctr"/>
        <c:lblOffset val="100"/>
        <c:noMultiLvlLbl val="0"/>
      </c:catAx>
      <c:valAx>
        <c:axId val="42678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8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6-46DF-A8A5-047B19456A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Sher-e-Kashmir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46-46DF-A8A5-047B19456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790752"/>
        <c:axId val="426791080"/>
      </c:barChart>
      <c:catAx>
        <c:axId val="42679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91080"/>
        <c:crosses val="autoZero"/>
        <c:auto val="1"/>
        <c:lblAlgn val="ctr"/>
        <c:lblOffset val="100"/>
        <c:noMultiLvlLbl val="0"/>
      </c:catAx>
      <c:valAx>
        <c:axId val="42679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9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Dard-E-Kashmir 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1004</c:v>
                </c:pt>
                <c:pt idx="1">
                  <c:v>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0E-4F35-9D64-E27994A2DE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SecureCrackKashmir kashmir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43101</c:v>
                </c:pt>
                <c:pt idx="1">
                  <c:v>43102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117</c:v>
                </c:pt>
                <c:pt idx="1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0E-4F35-9D64-E27994A2D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316552"/>
        <c:axId val="362314912"/>
      </c:lineChart>
      <c:dateAx>
        <c:axId val="36231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14912"/>
        <c:crosses val="autoZero"/>
        <c:auto val="1"/>
        <c:lblOffset val="100"/>
        <c:baseTimeUnit val="days"/>
      </c:dateAx>
      <c:valAx>
        <c:axId val="36231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1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F47F-6C35-4AB6-B1AE-DF822BBEE3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Regal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15613-F35D-4F8A-ACB0-B1D07EB342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27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E92B-014E-40A0-B0E0-EDABBE6A6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FFF61E-2F4C-4BC9-9084-006A7304E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695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44708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4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087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6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630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4100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769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219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03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19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32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11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623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01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81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@AlaphiaGul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15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@zufa32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7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@SariaW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48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@wani_nazima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84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@MirAda94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8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@rahulsingh1966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30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@tahir_dhar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4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@Iqbalbeg1994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65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7278A-D3A0-4F5B-B9E8-C1F8F712E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52144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F1D6-8D9C-47F1-A69B-C01308DC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65F7D-544C-4E54-83D0-8E309C96AD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195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64563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7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168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238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40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454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688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209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653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407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996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081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730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67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5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@Shabutt1980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7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@sana_1978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7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@rasoolamaan37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4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@bhat_aafiya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5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@Farhana_2017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77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@Afreenbeg_1998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7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@maulana_azmat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06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255A7-5B3B-44AB-8E05-2A778BEDB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1556361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BCDFB-8A0F-4A34-84B5-4F556B175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A1F08-8F78-4A7B-A3E0-09130EE51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743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4062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0296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19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04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90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433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273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63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66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@AlaphiaGul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16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@zufa32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2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@tahir_dhar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28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@Iqbalbeg1994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8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@SariaW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@Shabutt1980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78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@sana_1978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5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@rasoolamaan37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9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@wani_nazima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2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@bhat_aafiya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151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DB041-F1B4-4D49-B16D-130584CF4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136734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01B3-47CC-465D-9DB7-0626D2C57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1E103-3EC8-488A-B0D7-E0CA43976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29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0937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0970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60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26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677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33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07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75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4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@MirAda94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6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@Farhana_2017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42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@Afreenbeg_1998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6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@rahulsingh1966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1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@maulana_azmat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372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6AD99-144D-4E9F-B78B-01A1ADDA6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1065758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A2F0C-723E-4720-81AC-A079612C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D84AAF-7B8C-4F77-8FC3-32A3D17C0C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489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8CF76-7FC6-41C9-ABF0-67760F2EC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79958-1E96-4873-8831-2BF242A32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256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7069D-BFBD-4CE0-ABBC-5A091A0F2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18AACE-7D48-4DAA-8B8F-811DBC70C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332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EA16C-1CFE-4AE6-ABBE-E5F9CEDC5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15398-D546-4597-BA98-7E2E78227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459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695F-2C88-4C1A-8202-7496716ED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01E6C3-19C4-4425-8096-4C9F43FB4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124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E6DB2-5DCF-459C-BDB9-52FDE8635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CBA20-8E74-4E0E-BF7F-D0F2CB3E8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87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F4294-C95A-4D7A-A3D3-C8E4A2F9D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263CB4-0550-4172-BBCA-9F1FC3C35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411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E911C-3F37-438F-BAF6-104A7E4A7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A5436-E4DE-47D9-B1F0-1B453A2D3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56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87F67-57B3-4F36-BC33-8A05E9475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25C822-ED55-477B-9881-C22B3B2E4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3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7BDA1-92FB-4E46-A259-E81F6326F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33553-1D35-43B5-9122-A831DC49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60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EF7B-570D-4D3B-973B-F0934A833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09203-6335-429C-A55D-336140A91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838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00793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1350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2623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6386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7979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427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5829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8234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473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214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55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Sher-e-Kashmir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29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FF7BD-E5AB-46B7-ACB5-5A6BB9A9C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1623415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744C6-40B0-4930-86D9-5153BF7A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D18D8-C962-47CD-AFAA-6B771BB59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330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1846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1293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380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612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218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617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259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834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85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Sher-e-Kashmir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760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7264E-6406-480A-BD27-8B3BD20EE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3871704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06DC3-D797-47FE-B818-D8544C36F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CBA6D-0E34-4338-A7EE-D1EE412A0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597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1CB93-EE21-4D8D-AD64-D184F8C7D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BE408-ADA5-46CB-ADE5-D57707A24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498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BA88-BB11-4ED7-9712-140E4DBF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AAE386-905D-40CC-8ED7-3B2D275484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6024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DBE4C-CA5B-4232-95F5-9829017E9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39282-9A9B-421A-A2DA-6C6BE39C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515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473FA-49B5-4331-821C-AAB2B0D50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7B471-C6FC-4A05-A3E5-78FA00FC1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305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2559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25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08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9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655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12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1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243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517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506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849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50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2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Dard-E-Kashmir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25.8650%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0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SecureCrackKashmir kashmir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345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41A72-5697-480D-BEC4-2C0B73800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2285143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614EE-5B80-4187-8F48-F75869E0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59422-3E48-4B6D-95FE-F359319EEC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344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0197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8727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361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910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36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011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76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40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Dard-E-Kashmir Official - 2018-02-04 12:05:22</a:t>
                      </a:r>
                      <a:r>
                        <a:rPr lang="de-DE" sz="1000"/>
                        <a:t>
Kashmir Timelapse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10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Dard-E-Kashmir Official - 2018-02-03 14:59:52</a:t>
                      </a:r>
                      <a:r>
                        <a:rPr lang="en-US" sz="1000"/>
                        <a:t>
A street - called border by 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00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Dard-E-Kashmir Official - 2018-02-02 04:55:34</a:t>
                      </a:r>
                      <a:r>
                        <a:rPr lang="en-US" sz="1000"/>
                        <a:t>
Pain of Kashmiri Mothers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1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Dard-E-Kashmir Official - 2018-02-02 04:50:38</a:t>
                      </a:r>
                      <a:r>
                        <a:rPr lang="en-US" sz="1000"/>
                        <a:t>
True Muslims by Heart - a Pledge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12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Dard-E-Kashmir Official - 2018-02-01 13:27:23</a:t>
                      </a:r>
                      <a:r>
                        <a:rPr lang="pt-BR" sz="1000"/>
                        <a:t>
Paigham-e-Pakistan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4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Dard-E-Kashmir Official - 2018-01-31 16:14:17</a:t>
                      </a:r>
                      <a:r>
                        <a:rPr lang="en-US" sz="1000"/>
                        <a:t>
Save Kashmir ..Save 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10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5EBB1-ADF9-4F5D-9AFB-29FD9F117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31/01/2018 - 28/02/2018</a:t>
            </a:r>
          </a:p>
        </p:txBody>
      </p:sp>
    </p:spTree>
    <p:extLst>
      <p:ext uri="{BB962C8B-B14F-4D97-AF65-F5344CB8AC3E}">
        <p14:creationId xmlns:p14="http://schemas.microsoft.com/office/powerpoint/2010/main" val="1020881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A8076-0C41-43CD-9F5C-AFE72B42F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EC1450-1593-4496-A140-0555EECB2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3763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A61A7-E33E-4B3D-8BD2-B26CD4080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64816-86D2-4CC4-9088-268B16AB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60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882</Words>
  <Application>Microsoft Office PowerPoint</Application>
  <PresentationFormat>On-screen Show (4:3)</PresentationFormat>
  <Paragraphs>536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Regal</vt:lpstr>
      <vt:lpstr>Twitter Key Metrics Table - 1 of 2</vt:lpstr>
      <vt:lpstr>Twitter Key Metrics Table - 2 of 2</vt:lpstr>
      <vt:lpstr>Twitter Followers Table - 1 of 2</vt:lpstr>
      <vt:lpstr>Twitter Followers Table - 2 of 2</vt:lpstr>
      <vt:lpstr>Twitter Followers Change Per Weekday</vt:lpstr>
      <vt:lpstr>Twitter Tweet Type Distribution</vt:lpstr>
      <vt:lpstr>Twitter Tweets Change</vt:lpstr>
      <vt:lpstr>Twitter Interactions Distribution</vt:lpstr>
      <vt:lpstr>Twitter Response Times Distribution</vt:lpstr>
      <vt:lpstr>Facebook Key Metrics Table</vt:lpstr>
      <vt:lpstr>Facebook Fans Table</vt:lpstr>
      <vt:lpstr>Facebook Interactions Distribution</vt:lpstr>
      <vt:lpstr>Facebook Post Type Distribution Per Profile</vt:lpstr>
      <vt:lpstr>Youtube Key Metrics Table</vt:lpstr>
      <vt:lpstr>Youtube Videos Table</vt:lpstr>
      <vt:lpstr>Youtube Video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Regal</dc:title>
  <dc:creator>Administrator</dc:creator>
  <cp:lastModifiedBy>Administrator</cp:lastModifiedBy>
  <cp:revision>1</cp:revision>
  <dcterms:created xsi:type="dcterms:W3CDTF">2018-03-12T11:28:29Z</dcterms:created>
  <dcterms:modified xsi:type="dcterms:W3CDTF">2018-03-12T11:29:11Z</dcterms:modified>
</cp:coreProperties>
</file>