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85F9C-C89F-45AA-92EA-44E31C397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UNICENTRO - 1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87E6D9-278A-4D5F-BAB0-76DA39AF00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3959869"/>
              </p:ext>
            </p:extLst>
          </p:nvPr>
        </p:nvGraphicFramePr>
        <p:xfrm>
          <a:off x="457200" y="1731963"/>
          <a:ext cx="8229600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9834112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766817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608798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037755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55333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0023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7699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52372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57797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58676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84920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38192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175763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18440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184700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63298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06207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042615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3537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Unicentro Medellín - 2018-09-30 23:46:55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¡Danna Lucía Quitian fue nuestra solista ganadora en la #IXFestivalDeSolistas! Felicitaciones por este gran logro 🎤🎤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6543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Unicentro Medellín - 2018-09-30 23:45:41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Vivimos una tarde única en nuestra final infantil #IXFestivalDeSolistas, nuestros finalistas con su talento y disciplina nos transmitieron su pasión. ¡Felicitaciones y gracias por compartirnos su talento!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7820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Unicentro Medellín - 2018-09-30 21:32:35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86503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06FE91-02B4-46A1-AB3F-C9ACA75CDD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13617033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BF705-3800-452B-B7E2-20FD510E4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UNICENTRO - 2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E7F586-442F-4644-834B-ADFA6A8F7F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46564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9588458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991126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148363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394624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74429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27141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3340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64473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96738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93510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9828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43199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7623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147844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594996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2122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91398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587629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34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Los Molinos - 2018-09-30 20:00:01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¡MORRALES HASTA 50% OFF! Ven a la tienda Totto  hasta el 10 de octubre y aprovecha los descuentos de locura.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428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Santafé Medellín - 2018-09-30 17:16:40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Juega en nuestra pesca de patitos 🐥 y participa para ganar un Suzuki New Alto 🚗😛 #SantaféMedellín #bañerainflablesantafé #Repost @caro2930 ¡Nos encantó tu foto!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6637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CC754A-6F5B-4F19-AB58-0B9D6E2EB7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187816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4B4F2-BC0B-4879-A108-4475074E2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UNICENTRO - 3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62F794-283D-47D9-AB77-A4F2168332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80385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8309946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819557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038316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275239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56711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09264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81208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39894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93084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30898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91359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25229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56425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90839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499989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79023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47004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083605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3225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Premium Plaza - 2018-09-30 16:56:48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👏👏 Vuelve 'PREMIUM TE PREMIA', la acción promocional que premia de manera instantánea. Registra tus facturas del 5 al 15 de octubre! 🤑🤑 Mira las condiciones del sorteo en: https://bit.ly/2NBIHqK #EsoQueTeGusta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103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Santafé Medellín - 2018-09-30 16:45:01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Los cuellos tortuga son perfectos para el invierno, ven por el tuyo a Massimo Dutti. #SantaféMedellín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58285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5A0DE8-2ADD-4BD7-8C10-36EA8754AA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7434544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123FC-041B-41F3-B0E0-6D6E5D5C9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UNICENTRO - 4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9CE744-4619-471B-AC23-284DCC7071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69014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524351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952560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843976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561802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01265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01935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45836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81447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24568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33262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84299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3321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758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794095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944967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48638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2540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185099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5767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Sandiego - 2018-09-30 16:04:38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Seguimos en nuestra Master Class de #Zumba con la mejor energía. Estaremos haciendo ejercicio al ritmo de la música en la plazoleta principal hasta las 12 del día 🤸💃
#40HorasSandiego #YoVivoLas40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4969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Premium Plaza - 2018-09-30 15:01:26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🍗✖️🍗 ¡Multiplica el #sabor en todo con unos deliciosos COMBOS FAMILIARES! Visita #Frisby y llévalos contigo 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10583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1A52C2-6244-463A-9F30-2280222CD0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7961262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68F79-FDC2-4716-8855-3FB54626E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UNICENTRO - 5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EDB6DA-D591-45DE-9FEA-F9A6D56682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20945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3311400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143675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588919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413212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22154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06189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08115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74158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21247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37567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21292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26743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69220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10548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885036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90913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01360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662019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5573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Unicentro Medellín - 2018-09-30 14:52:10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Vive un domingo único escuchando la Retreta de la Banda Sinfónica de la UdeA al mediodía en nuestra entrada principal.
🎼🎷🎹🎻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7990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Oviedo - 2018-09-30 13:00:44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¡¡¡hoy!!!
Te esperamos hoy en la salida de la Avenida del Poblado para que le hagas un estudio fotográfico a tu mascota con 1MillionPet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564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D90C1C-D695-4DCD-9351-D3FC4C0A44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7006243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F4A2B-15E3-464C-A816-E768496C0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UNICENTRO - 6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6B8880-CB78-4B4F-BFD8-3AEB756FDE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07811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951950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989395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306763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125584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01297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24406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69861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18286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31606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00781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05762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92581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71647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379644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943685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21980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21877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99887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964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Sandiego - 2018-09-30 04:25:22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Lo mejor de los clásicos tropicales y la viejoteka llega a las 
#40HorasSandiego por cuenta de La Típica RA7. Trasnóchate, 
canta y baila con nosotros y con toda tu familia. !"
*Entrada libre. Consulta nuestra programación completa aquí: 
# hOps://bit.ly/2xCzWCL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90888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41EAFB-63BE-4506-9A42-6AD0AAFC56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0898685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2BADB-FA12-4AD1-802F-0F1A59AEF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UNICENTRO - 7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E07D1D-11A1-4D15-8D30-FC2CC90A27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13255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0387914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759767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824689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965732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71548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81968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47470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17632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48476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90826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63722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05251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32524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380560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270321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03820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30916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822705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10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Unicentro Medellín - 2018-09-30 01:13:36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Así fue la final única del #FestivaldeSolistasUnicentro, hoy entregamos premios únicos para el primer puesto solista juvenil Juan Camilo Ortiz y segundo puesto Laura Camila Múnera. 
Gracias por acompañarnos durante todas las etapas de nuestro concurso.  🎶🎤👦👧⭐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155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Santafé Medellín - 2018-09-30 00:14:57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Nuestros peluditos siempre hacen parte de nuestros fines de semana #Repost @dulcesamoyed ・・・
Día de compras🛍🐩@santafemedellin, su #bañerainflablesantafé está  increíble 🛁🦆🛁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9165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680AD7-965D-4030-829A-4ADDA6B75F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41989655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2F4BD-5C3C-4A54-B155-0D5029951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UNICENTRO - 8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BEBBE1-8F93-46FB-8CE5-B65656A4CE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8737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5606570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622051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598845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318853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2651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44920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35889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56515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46684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91284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59610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51394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13594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533027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064212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57822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051539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711519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305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Los Molinos - 2018-09-29 22:49:32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Y a nuestros ganadores les llegó la hora de comer después de tanta diversión Familia Quiceno. #ganadores #circuitogastronomicolosmolinos #losmolinos #sabadofoodie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8903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Unicentro Medellín - 2018-09-29 22:00:01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Cambiamos para ti, ven a conocer el nuevo look de nuestras letras #Amor, gracias a Hernan David Muñoz y a Cristian Alvarez Cano. 
#graffitti #MomentosÚnicos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7995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Los Molinos - 2018-09-29 21:26:42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Final #RetoPique 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7507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71D874-1929-4BD0-B564-388783FCB8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18236596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84C81-C64E-4060-AFD7-B345C65E8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UNICENTRO - 9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D80130-2E4B-4EFE-A05C-DFD71E2FF6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89813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1968660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277372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4381943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314545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44445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02017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11416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89302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29272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42303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53236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95577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56181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229339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379179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744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43190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356903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082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Premium Plaza - 2018-09-29 21:00:48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#FantasticDays en GMO! Aprovecha, 50% dcto en gafas de sol ☀️ por la compra de tu Montura + Lentes. Sólo por pocos días! Aplican términos y condiciones. Más información en http://www.gmo.com.co  En #GMO, Amamos tus ojos.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873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Los Molinos - 2018-09-29 20:03:00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Últimos días de grandes descuentos y pequeñas cuotas en Alkomprar, aprovecha tus compras a crédito con cuotas desde .000 quincenales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65000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E6D6F2-58A0-4043-AA9D-EF6EFF85FE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40752671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CB64D-028D-4778-A1C2-9441F287D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UNICENTRO - 10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FB35BA-4076-4A2A-BA86-7CE861B722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85907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6013053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046901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609123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914594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53873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32450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295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3259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67595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30488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67810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72586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896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802060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990636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03489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30672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972578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4534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Unicentro Medellín - 2018-09-29 20:00:00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¡Es el momento para demostrar tu talento! Participa con tu personaje favorito en nuestro Concurso Cosplay Único y gana premios únicos:
INFANTIL – 3:30 p.m. entrada principal Premiación 1 orden de compra por un valor de 0.000 que debe redimirse en el Centro Comercial.
ADULTOS – 6:30 p.m. entrada principal Premiación 1 orden de compra por un valor de .000.000 que debe redimirse en el Centro Comercial.
*Inscripciones con traje 27 de octubre y final 28 de octubre.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6791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9A0363-7ED0-4D65-8051-0EC2123DBB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1001381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44E11-4AE4-4990-A6DD-1F4182D4D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UNICENTRO - 11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FC8EFE-4699-4701-90E6-3048593C62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64387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9969376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489031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163182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97840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80372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84296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99911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43113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5715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35881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32413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25487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3542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142542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734993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42305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6958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52269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255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Sandiego - 2018-09-29 19:00:24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Si este es el carro de tus sueños, ¿qué esperas para decir #YoVivoLas40? Registrando las facturas de las compras que realices en las #40HorasSandiego podrás participar en el sorteo de un Renault Sandero. ¡Anímate a participar! 😱🚗😀
*Aplican términos y condiciones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2385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Los Molinos - 2018-09-29 18:44:10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Despues de tanta diversión en su sábado foodie la familia Ospina tiene que recargar fuerzas con una deliciosa comida #ganadores #losmolinos #sabadofoodie #circuitogastronomico  @ Centro Comercial Los Molinos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5845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0EAF9B-EF57-4B53-BAA1-7479ACD099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5707676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BCB1A-7EAA-4DBE-A864-6EF9F2646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UNICENTRO - 12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92B664-F6C7-45BC-92AA-12DAED92BB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74477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6815244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688895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904742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987696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13678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79071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97175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13121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82871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36642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95621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07761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95013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303937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518634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86955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58315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50014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587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Los Molinos - 2018-09-29 18:01:34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 diversión continúa con la Familia Ospina hoy en su Sábadk Foodie con entretenimiento y buena comida #ganadores #losmolinos #circuitogastronomico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7647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Oviedo - 2018-09-29 18:00:40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¿Cuántos disfrutan su día en #LaMejorManzanaDeMedellín?
¡Te esperamos!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24456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9B388C-D7BA-4D41-8660-3762DF48E2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4907591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06C84-97EB-4259-A626-AE3100AD6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UNICENTRO - 13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0C39C4-6EBD-46E0-956C-C80A6D848E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06910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5375888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295355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207778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724761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62834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7561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50764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36835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74211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70379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6413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32827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87209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366262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323120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17987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29380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087404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9034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Los Molinos - 2018-09-29 17:59:00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¡Lo mejor del año a mitad de precio! ANIVERSARIO QUEST ya está aquí, pensado especialmente para que disfrutes del 50% OFF en tus prendas favoritas. TIENDAS QUEST, local 1305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88796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CA6934-E5FB-469C-88D9-5346B93650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3342480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10</TotalTime>
  <Words>1152</Words>
  <Application>Microsoft Office PowerPoint</Application>
  <PresentationFormat>On-screen Show (4:3)</PresentationFormat>
  <Paragraphs>710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quintly_template</vt:lpstr>
      <vt:lpstr>Facebook Own Posts Table  | UNICENTRO - 1 of 13</vt:lpstr>
      <vt:lpstr>Facebook Own Posts Table  | UNICENTRO - 2 of 13</vt:lpstr>
      <vt:lpstr>Facebook Own Posts Table  | UNICENTRO - 3 of 13</vt:lpstr>
      <vt:lpstr>Facebook Own Posts Table  | UNICENTRO - 4 of 13</vt:lpstr>
      <vt:lpstr>Facebook Own Posts Table  | UNICENTRO - 5 of 13</vt:lpstr>
      <vt:lpstr>Facebook Own Posts Table  | UNICENTRO - 6 of 13</vt:lpstr>
      <vt:lpstr>Facebook Own Posts Table  | UNICENTRO - 7 of 13</vt:lpstr>
      <vt:lpstr>Facebook Own Posts Table  | UNICENTRO - 8 of 13</vt:lpstr>
      <vt:lpstr>Facebook Own Posts Table  | UNICENTRO - 9 of 13</vt:lpstr>
      <vt:lpstr>Facebook Own Posts Table  | UNICENTRO - 10 of 13</vt:lpstr>
      <vt:lpstr>Facebook Own Posts Table  | UNICENTRO - 11 of 13</vt:lpstr>
      <vt:lpstr>Facebook Own Posts Table  | UNICENTRO - 12 of 13</vt:lpstr>
      <vt:lpstr>Facebook Own Posts Table  | UNICENTRO - 13 of 13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2</cp:revision>
  <dcterms:created xsi:type="dcterms:W3CDTF">2018-10-05T16:39:45Z</dcterms:created>
  <dcterms:modified xsi:type="dcterms:W3CDTF">2018-10-05T16:50:32Z</dcterms:modified>
</cp:coreProperties>
</file>