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 EAFIT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30.804300000000001</c:v>
                </c:pt>
                <c:pt idx="1">
                  <c:v>100</c:v>
                </c:pt>
                <c:pt idx="2">
                  <c:v>41.5169</c:v>
                </c:pt>
                <c:pt idx="3">
                  <c:v>0</c:v>
                </c:pt>
                <c:pt idx="4">
                  <c:v>39.271500000000003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38-457D-833F-5CE0A473FA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Universidad de Antioquia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49.565199999999997</c:v>
                </c:pt>
                <c:pt idx="2">
                  <c:v>100</c:v>
                </c:pt>
                <c:pt idx="3">
                  <c:v>0</c:v>
                </c:pt>
                <c:pt idx="4">
                  <c:v>58.540199999999999</c:v>
                </c:pt>
                <c:pt idx="5">
                  <c:v>52.393500000000003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38-457D-833F-5CE0A473FA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Universidad Pontificia Bolivariana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18.129100000000001</c:v>
                </c:pt>
                <c:pt idx="1">
                  <c:v>56.087000000000003</c:v>
                </c:pt>
                <c:pt idx="2">
                  <c:v>35.006300000000003</c:v>
                </c:pt>
                <c:pt idx="3">
                  <c:v>0</c:v>
                </c:pt>
                <c:pt idx="4">
                  <c:v>100</c:v>
                </c:pt>
                <c:pt idx="5">
                  <c:v>64.3202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38-457D-833F-5CE0A473FA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Universidad de Medellín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31.834800000000001</c:v>
                </c:pt>
                <c:pt idx="1">
                  <c:v>26.521699999999999</c:v>
                </c:pt>
                <c:pt idx="2">
                  <c:v>13.930899999999999</c:v>
                </c:pt>
                <c:pt idx="3">
                  <c:v>0</c:v>
                </c:pt>
                <c:pt idx="4">
                  <c:v>47.678800000000003</c:v>
                </c:pt>
                <c:pt idx="5">
                  <c:v>6.5453000000000001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38-457D-833F-5CE0A473F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782424"/>
        <c:axId val="286782096"/>
      </c:radarChart>
      <c:catAx>
        <c:axId val="28678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2096"/>
        <c:crosses val="autoZero"/>
        <c:auto val="1"/>
        <c:lblAlgn val="ctr"/>
        <c:lblOffset val="100"/>
        <c:noMultiLvlLbl val="0"/>
      </c:catAx>
      <c:valAx>
        <c:axId val="28678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7FCDD-BC80-4682-B0A0-257EC8D9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UDEM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F427A-124F-4297-AC53-D2F7D0D43D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3210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7F611-551E-4F01-AACF-51FA24910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FE317-7FC4-46C9-9ACD-1C1FED3EE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011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UDEM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UDEM</dc:title>
  <dc:creator>Administrator</dc:creator>
  <cp:lastModifiedBy>Administrator</cp:lastModifiedBy>
  <cp:revision>1</cp:revision>
  <dcterms:created xsi:type="dcterms:W3CDTF">2018-07-10T19:57:31Z</dcterms:created>
  <dcterms:modified xsi:type="dcterms:W3CDTF">2018-07-10T19:57:38Z</dcterms:modified>
</cp:coreProperties>
</file>