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 Tesoro Parque Comercial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131912</c:v>
                </c:pt>
                <c:pt idx="1">
                  <c:v>131915</c:v>
                </c:pt>
                <c:pt idx="2">
                  <c:v>131910</c:v>
                </c:pt>
                <c:pt idx="4">
                  <c:v>131902</c:v>
                </c:pt>
                <c:pt idx="5">
                  <c:v>131902</c:v>
                </c:pt>
                <c:pt idx="6">
                  <c:v>131894</c:v>
                </c:pt>
                <c:pt idx="7">
                  <c:v>131892</c:v>
                </c:pt>
                <c:pt idx="8">
                  <c:v>131893</c:v>
                </c:pt>
                <c:pt idx="9">
                  <c:v>131900</c:v>
                </c:pt>
                <c:pt idx="10">
                  <c:v>131927</c:v>
                </c:pt>
                <c:pt idx="11">
                  <c:v>131945</c:v>
                </c:pt>
                <c:pt idx="12">
                  <c:v>131950</c:v>
                </c:pt>
                <c:pt idx="13">
                  <c:v>131945</c:v>
                </c:pt>
                <c:pt idx="14">
                  <c:v>131946</c:v>
                </c:pt>
                <c:pt idx="15">
                  <c:v>131955</c:v>
                </c:pt>
                <c:pt idx="16">
                  <c:v>131962</c:v>
                </c:pt>
                <c:pt idx="17">
                  <c:v>131961</c:v>
                </c:pt>
                <c:pt idx="18">
                  <c:v>131965</c:v>
                </c:pt>
                <c:pt idx="19">
                  <c:v>131965</c:v>
                </c:pt>
                <c:pt idx="20">
                  <c:v>131974</c:v>
                </c:pt>
                <c:pt idx="21">
                  <c:v>131967</c:v>
                </c:pt>
                <c:pt idx="22">
                  <c:v>131958</c:v>
                </c:pt>
                <c:pt idx="23">
                  <c:v>131962</c:v>
                </c:pt>
                <c:pt idx="24">
                  <c:v>131988</c:v>
                </c:pt>
                <c:pt idx="25">
                  <c:v>131983</c:v>
                </c:pt>
                <c:pt idx="26">
                  <c:v>131987</c:v>
                </c:pt>
                <c:pt idx="27">
                  <c:v>131978</c:v>
                </c:pt>
                <c:pt idx="28">
                  <c:v>131977</c:v>
                </c:pt>
                <c:pt idx="29">
                  <c:v>131960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C4-48F6-80A5-603008F96D2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Unicentro Medellín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111407</c:v>
                </c:pt>
                <c:pt idx="1">
                  <c:v>111405</c:v>
                </c:pt>
                <c:pt idx="2">
                  <c:v>111396</c:v>
                </c:pt>
                <c:pt idx="3">
                  <c:v>111387</c:v>
                </c:pt>
                <c:pt idx="4">
                  <c:v>111382</c:v>
                </c:pt>
                <c:pt idx="5">
                  <c:v>111374</c:v>
                </c:pt>
                <c:pt idx="6">
                  <c:v>111368</c:v>
                </c:pt>
                <c:pt idx="7">
                  <c:v>111360</c:v>
                </c:pt>
                <c:pt idx="8">
                  <c:v>111351</c:v>
                </c:pt>
                <c:pt idx="9">
                  <c:v>111359</c:v>
                </c:pt>
                <c:pt idx="10">
                  <c:v>111357</c:v>
                </c:pt>
                <c:pt idx="11">
                  <c:v>111362</c:v>
                </c:pt>
                <c:pt idx="12">
                  <c:v>111367</c:v>
                </c:pt>
                <c:pt idx="13">
                  <c:v>111364</c:v>
                </c:pt>
                <c:pt idx="14">
                  <c:v>111367</c:v>
                </c:pt>
                <c:pt idx="15">
                  <c:v>111365</c:v>
                </c:pt>
                <c:pt idx="16">
                  <c:v>111355</c:v>
                </c:pt>
                <c:pt idx="17">
                  <c:v>111358</c:v>
                </c:pt>
                <c:pt idx="18">
                  <c:v>111359</c:v>
                </c:pt>
                <c:pt idx="19">
                  <c:v>111357</c:v>
                </c:pt>
                <c:pt idx="20">
                  <c:v>111350</c:v>
                </c:pt>
                <c:pt idx="21">
                  <c:v>111354</c:v>
                </c:pt>
                <c:pt idx="22">
                  <c:v>111343</c:v>
                </c:pt>
                <c:pt idx="23">
                  <c:v>111346</c:v>
                </c:pt>
                <c:pt idx="24">
                  <c:v>111342</c:v>
                </c:pt>
                <c:pt idx="25">
                  <c:v>111338</c:v>
                </c:pt>
                <c:pt idx="26">
                  <c:v>111330</c:v>
                </c:pt>
                <c:pt idx="27">
                  <c:v>111316</c:v>
                </c:pt>
                <c:pt idx="28">
                  <c:v>111305</c:v>
                </c:pt>
                <c:pt idx="29">
                  <c:v>111295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9C4-48F6-80A5-603008F96D2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Centro Comercial Los Molinos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143129</c:v>
                </c:pt>
                <c:pt idx="1">
                  <c:v>143205</c:v>
                </c:pt>
                <c:pt idx="2">
                  <c:v>143255</c:v>
                </c:pt>
                <c:pt idx="3">
                  <c:v>143275</c:v>
                </c:pt>
                <c:pt idx="4">
                  <c:v>143281</c:v>
                </c:pt>
                <c:pt idx="5">
                  <c:v>143272</c:v>
                </c:pt>
                <c:pt idx="6">
                  <c:v>143266</c:v>
                </c:pt>
                <c:pt idx="7">
                  <c:v>143327</c:v>
                </c:pt>
                <c:pt idx="8">
                  <c:v>143366</c:v>
                </c:pt>
                <c:pt idx="9">
                  <c:v>143396</c:v>
                </c:pt>
                <c:pt idx="10">
                  <c:v>143436</c:v>
                </c:pt>
                <c:pt idx="11">
                  <c:v>143466</c:v>
                </c:pt>
                <c:pt idx="12">
                  <c:v>143494</c:v>
                </c:pt>
                <c:pt idx="13">
                  <c:v>143510</c:v>
                </c:pt>
                <c:pt idx="14">
                  <c:v>143530</c:v>
                </c:pt>
                <c:pt idx="15">
                  <c:v>143570</c:v>
                </c:pt>
                <c:pt idx="16">
                  <c:v>143578</c:v>
                </c:pt>
                <c:pt idx="17">
                  <c:v>143619</c:v>
                </c:pt>
                <c:pt idx="18">
                  <c:v>143654</c:v>
                </c:pt>
                <c:pt idx="19">
                  <c:v>143686</c:v>
                </c:pt>
                <c:pt idx="20">
                  <c:v>143704</c:v>
                </c:pt>
                <c:pt idx="21">
                  <c:v>143725</c:v>
                </c:pt>
                <c:pt idx="22">
                  <c:v>143751</c:v>
                </c:pt>
                <c:pt idx="23">
                  <c:v>143790</c:v>
                </c:pt>
                <c:pt idx="24">
                  <c:v>143823</c:v>
                </c:pt>
                <c:pt idx="25">
                  <c:v>143838</c:v>
                </c:pt>
                <c:pt idx="26">
                  <c:v>143828</c:v>
                </c:pt>
                <c:pt idx="27">
                  <c:v>143816</c:v>
                </c:pt>
                <c:pt idx="28">
                  <c:v>143809</c:v>
                </c:pt>
                <c:pt idx="29">
                  <c:v>143836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9C4-48F6-80A5-603008F96D2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Centro Comercial Sandiego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62808</c:v>
                </c:pt>
                <c:pt idx="1">
                  <c:v>62809</c:v>
                </c:pt>
                <c:pt idx="2">
                  <c:v>62806</c:v>
                </c:pt>
                <c:pt idx="3">
                  <c:v>62809</c:v>
                </c:pt>
                <c:pt idx="4">
                  <c:v>62802</c:v>
                </c:pt>
                <c:pt idx="5">
                  <c:v>62808</c:v>
                </c:pt>
                <c:pt idx="6">
                  <c:v>62810</c:v>
                </c:pt>
                <c:pt idx="7">
                  <c:v>62812</c:v>
                </c:pt>
                <c:pt idx="8">
                  <c:v>62804</c:v>
                </c:pt>
                <c:pt idx="9">
                  <c:v>62810</c:v>
                </c:pt>
                <c:pt idx="10">
                  <c:v>62819</c:v>
                </c:pt>
                <c:pt idx="11">
                  <c:v>62828</c:v>
                </c:pt>
                <c:pt idx="12">
                  <c:v>62830</c:v>
                </c:pt>
                <c:pt idx="13">
                  <c:v>62824</c:v>
                </c:pt>
                <c:pt idx="14">
                  <c:v>62824</c:v>
                </c:pt>
                <c:pt idx="15">
                  <c:v>62834</c:v>
                </c:pt>
                <c:pt idx="16">
                  <c:v>62841</c:v>
                </c:pt>
                <c:pt idx="17">
                  <c:v>62846</c:v>
                </c:pt>
                <c:pt idx="18">
                  <c:v>62840</c:v>
                </c:pt>
                <c:pt idx="19">
                  <c:v>62842</c:v>
                </c:pt>
                <c:pt idx="20">
                  <c:v>62837</c:v>
                </c:pt>
                <c:pt idx="21">
                  <c:v>62841</c:v>
                </c:pt>
                <c:pt idx="22">
                  <c:v>62839</c:v>
                </c:pt>
                <c:pt idx="23">
                  <c:v>62844</c:v>
                </c:pt>
                <c:pt idx="24">
                  <c:v>62841</c:v>
                </c:pt>
                <c:pt idx="25">
                  <c:v>62838</c:v>
                </c:pt>
                <c:pt idx="26">
                  <c:v>62836</c:v>
                </c:pt>
                <c:pt idx="27">
                  <c:v>62829</c:v>
                </c:pt>
                <c:pt idx="28">
                  <c:v>62826</c:v>
                </c:pt>
                <c:pt idx="29">
                  <c:v>62813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9C4-48F6-80A5-603008F96D2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Centro Comercial Oviedo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86633</c:v>
                </c:pt>
                <c:pt idx="1">
                  <c:v>86635</c:v>
                </c:pt>
                <c:pt idx="2">
                  <c:v>86633</c:v>
                </c:pt>
                <c:pt idx="3">
                  <c:v>86634</c:v>
                </c:pt>
                <c:pt idx="4">
                  <c:v>86633</c:v>
                </c:pt>
                <c:pt idx="5">
                  <c:v>86634</c:v>
                </c:pt>
                <c:pt idx="6">
                  <c:v>86628</c:v>
                </c:pt>
                <c:pt idx="7">
                  <c:v>86626</c:v>
                </c:pt>
                <c:pt idx="8">
                  <c:v>86611</c:v>
                </c:pt>
                <c:pt idx="9">
                  <c:v>86613</c:v>
                </c:pt>
                <c:pt idx="10">
                  <c:v>86620</c:v>
                </c:pt>
                <c:pt idx="11">
                  <c:v>86631</c:v>
                </c:pt>
                <c:pt idx="12">
                  <c:v>86636</c:v>
                </c:pt>
                <c:pt idx="13">
                  <c:v>86631</c:v>
                </c:pt>
                <c:pt idx="14">
                  <c:v>86635</c:v>
                </c:pt>
                <c:pt idx="15">
                  <c:v>86636</c:v>
                </c:pt>
                <c:pt idx="16">
                  <c:v>86642</c:v>
                </c:pt>
                <c:pt idx="17">
                  <c:v>86638</c:v>
                </c:pt>
                <c:pt idx="18">
                  <c:v>86638</c:v>
                </c:pt>
                <c:pt idx="19">
                  <c:v>86638</c:v>
                </c:pt>
                <c:pt idx="20">
                  <c:v>86636</c:v>
                </c:pt>
                <c:pt idx="21">
                  <c:v>86633</c:v>
                </c:pt>
                <c:pt idx="22">
                  <c:v>86628</c:v>
                </c:pt>
                <c:pt idx="23">
                  <c:v>86623</c:v>
                </c:pt>
                <c:pt idx="24">
                  <c:v>86622</c:v>
                </c:pt>
                <c:pt idx="25">
                  <c:v>86616</c:v>
                </c:pt>
                <c:pt idx="26">
                  <c:v>86610</c:v>
                </c:pt>
                <c:pt idx="27">
                  <c:v>86615</c:v>
                </c:pt>
                <c:pt idx="28">
                  <c:v>86607</c:v>
                </c:pt>
                <c:pt idx="29">
                  <c:v>86609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9C4-48F6-80A5-603008F96D2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Centro Comercial Santafé Medellín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171022</c:v>
                </c:pt>
                <c:pt idx="1">
                  <c:v>171043</c:v>
                </c:pt>
                <c:pt idx="2">
                  <c:v>171063</c:v>
                </c:pt>
                <c:pt idx="3">
                  <c:v>171118</c:v>
                </c:pt>
                <c:pt idx="4">
                  <c:v>171144</c:v>
                </c:pt>
                <c:pt idx="5">
                  <c:v>171162</c:v>
                </c:pt>
                <c:pt idx="6">
                  <c:v>171172</c:v>
                </c:pt>
                <c:pt idx="7">
                  <c:v>171186</c:v>
                </c:pt>
                <c:pt idx="8">
                  <c:v>171192</c:v>
                </c:pt>
                <c:pt idx="9">
                  <c:v>171202</c:v>
                </c:pt>
                <c:pt idx="10">
                  <c:v>171215</c:v>
                </c:pt>
                <c:pt idx="11">
                  <c:v>171222</c:v>
                </c:pt>
                <c:pt idx="12">
                  <c:v>171241</c:v>
                </c:pt>
                <c:pt idx="13">
                  <c:v>171235</c:v>
                </c:pt>
                <c:pt idx="14">
                  <c:v>171248</c:v>
                </c:pt>
                <c:pt idx="15">
                  <c:v>171247</c:v>
                </c:pt>
                <c:pt idx="16">
                  <c:v>171240</c:v>
                </c:pt>
                <c:pt idx="17">
                  <c:v>171246</c:v>
                </c:pt>
                <c:pt idx="18">
                  <c:v>171247</c:v>
                </c:pt>
                <c:pt idx="19">
                  <c:v>171248</c:v>
                </c:pt>
                <c:pt idx="20">
                  <c:v>171227</c:v>
                </c:pt>
                <c:pt idx="21">
                  <c:v>171223</c:v>
                </c:pt>
                <c:pt idx="22">
                  <c:v>171199</c:v>
                </c:pt>
                <c:pt idx="23">
                  <c:v>171193</c:v>
                </c:pt>
                <c:pt idx="24">
                  <c:v>171175</c:v>
                </c:pt>
                <c:pt idx="25">
                  <c:v>171160</c:v>
                </c:pt>
                <c:pt idx="26">
                  <c:v>171148</c:v>
                </c:pt>
                <c:pt idx="27">
                  <c:v>171124</c:v>
                </c:pt>
                <c:pt idx="28">
                  <c:v>171110</c:v>
                </c:pt>
                <c:pt idx="29">
                  <c:v>171107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9C4-48F6-80A5-603008F96D2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Centro Comercial Premium Plaza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Sheet1!$H$2:$H$31</c:f>
              <c:numCache>
                <c:formatCode>General</c:formatCode>
                <c:ptCount val="30"/>
                <c:pt idx="0">
                  <c:v>97359</c:v>
                </c:pt>
                <c:pt idx="1">
                  <c:v>97387</c:v>
                </c:pt>
                <c:pt idx="2">
                  <c:v>97417</c:v>
                </c:pt>
                <c:pt idx="3">
                  <c:v>97432</c:v>
                </c:pt>
                <c:pt idx="4">
                  <c:v>97446</c:v>
                </c:pt>
                <c:pt idx="5">
                  <c:v>97477</c:v>
                </c:pt>
                <c:pt idx="6">
                  <c:v>97550</c:v>
                </c:pt>
                <c:pt idx="7">
                  <c:v>97598</c:v>
                </c:pt>
                <c:pt idx="8">
                  <c:v>97635</c:v>
                </c:pt>
                <c:pt idx="9">
                  <c:v>97679</c:v>
                </c:pt>
                <c:pt idx="10">
                  <c:v>97737</c:v>
                </c:pt>
                <c:pt idx="11">
                  <c:v>97790</c:v>
                </c:pt>
                <c:pt idx="12">
                  <c:v>97851</c:v>
                </c:pt>
                <c:pt idx="13">
                  <c:v>97893</c:v>
                </c:pt>
                <c:pt idx="14">
                  <c:v>97934</c:v>
                </c:pt>
                <c:pt idx="15">
                  <c:v>97976</c:v>
                </c:pt>
                <c:pt idx="16">
                  <c:v>98013</c:v>
                </c:pt>
                <c:pt idx="17">
                  <c:v>98054</c:v>
                </c:pt>
                <c:pt idx="18">
                  <c:v>98092</c:v>
                </c:pt>
                <c:pt idx="19">
                  <c:v>98123</c:v>
                </c:pt>
                <c:pt idx="20">
                  <c:v>98164</c:v>
                </c:pt>
                <c:pt idx="21">
                  <c:v>98199</c:v>
                </c:pt>
                <c:pt idx="22">
                  <c:v>98222</c:v>
                </c:pt>
                <c:pt idx="23">
                  <c:v>98243</c:v>
                </c:pt>
                <c:pt idx="24">
                  <c:v>98258</c:v>
                </c:pt>
                <c:pt idx="25">
                  <c:v>98265</c:v>
                </c:pt>
                <c:pt idx="26">
                  <c:v>98279</c:v>
                </c:pt>
                <c:pt idx="27">
                  <c:v>98305</c:v>
                </c:pt>
                <c:pt idx="28">
                  <c:v>98298</c:v>
                </c:pt>
                <c:pt idx="29">
                  <c:v>98299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9C4-48F6-80A5-603008F96D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3730144"/>
        <c:axId val="423724896"/>
      </c:barChart>
      <c:dateAx>
        <c:axId val="4237301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724896"/>
        <c:crosses val="autoZero"/>
        <c:auto val="1"/>
        <c:lblOffset val="100"/>
        <c:baseTimeUnit val="days"/>
      </c:dateAx>
      <c:valAx>
        <c:axId val="423724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730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 Tesoro Parque Comercial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</c:v>
                </c:pt>
                <c:pt idx="1">
                  <c:v>4</c:v>
                </c:pt>
                <c:pt idx="2">
                  <c:v>5</c:v>
                </c:pt>
                <c:pt idx="3">
                  <c:v>2</c:v>
                </c:pt>
                <c:pt idx="4">
                  <c:v>4</c:v>
                </c:pt>
                <c:pt idx="5">
                  <c:v>5</c:v>
                </c:pt>
                <c:pt idx="6">
                  <c:v>2</c:v>
                </c:pt>
                <c:pt idx="7">
                  <c:v>5</c:v>
                </c:pt>
                <c:pt idx="8">
                  <c:v>4</c:v>
                </c:pt>
                <c:pt idx="9">
                  <c:v>5</c:v>
                </c:pt>
                <c:pt idx="10">
                  <c:v>2</c:v>
                </c:pt>
                <c:pt idx="11">
                  <c:v>1</c:v>
                </c:pt>
                <c:pt idx="12">
                  <c:v>3</c:v>
                </c:pt>
                <c:pt idx="13">
                  <c:v>5</c:v>
                </c:pt>
                <c:pt idx="14">
                  <c:v>5</c:v>
                </c:pt>
                <c:pt idx="15">
                  <c:v>5</c:v>
                </c:pt>
                <c:pt idx="16">
                  <c:v>4</c:v>
                </c:pt>
                <c:pt idx="17">
                  <c:v>6</c:v>
                </c:pt>
                <c:pt idx="18">
                  <c:v>6</c:v>
                </c:pt>
                <c:pt idx="19">
                  <c:v>7</c:v>
                </c:pt>
                <c:pt idx="20">
                  <c:v>5</c:v>
                </c:pt>
                <c:pt idx="21">
                  <c:v>4</c:v>
                </c:pt>
                <c:pt idx="22">
                  <c:v>4</c:v>
                </c:pt>
                <c:pt idx="23">
                  <c:v>2</c:v>
                </c:pt>
                <c:pt idx="24">
                  <c:v>4</c:v>
                </c:pt>
                <c:pt idx="25">
                  <c:v>3</c:v>
                </c:pt>
                <c:pt idx="26">
                  <c:v>5</c:v>
                </c:pt>
                <c:pt idx="27">
                  <c:v>6</c:v>
                </c:pt>
                <c:pt idx="28">
                  <c:v>5</c:v>
                </c:pt>
                <c:pt idx="29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BE-43C7-A2C4-E419D7DC89F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Unicentro Medellín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6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3</c:v>
                </c:pt>
                <c:pt idx="6">
                  <c:v>1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  <c:pt idx="12">
                  <c:v>3</c:v>
                </c:pt>
                <c:pt idx="13">
                  <c:v>2</c:v>
                </c:pt>
                <c:pt idx="14">
                  <c:v>3</c:v>
                </c:pt>
                <c:pt idx="15">
                  <c:v>2</c:v>
                </c:pt>
                <c:pt idx="16">
                  <c:v>1</c:v>
                </c:pt>
                <c:pt idx="17">
                  <c:v>4</c:v>
                </c:pt>
                <c:pt idx="18">
                  <c:v>3</c:v>
                </c:pt>
                <c:pt idx="19">
                  <c:v>2</c:v>
                </c:pt>
                <c:pt idx="20">
                  <c:v>4</c:v>
                </c:pt>
                <c:pt idx="21">
                  <c:v>2</c:v>
                </c:pt>
                <c:pt idx="22">
                  <c:v>7</c:v>
                </c:pt>
                <c:pt idx="23">
                  <c:v>7</c:v>
                </c:pt>
                <c:pt idx="24">
                  <c:v>4</c:v>
                </c:pt>
                <c:pt idx="25">
                  <c:v>2</c:v>
                </c:pt>
                <c:pt idx="26">
                  <c:v>3</c:v>
                </c:pt>
                <c:pt idx="27">
                  <c:v>7</c:v>
                </c:pt>
                <c:pt idx="28">
                  <c:v>4</c:v>
                </c:pt>
                <c:pt idx="2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EBE-43C7-A2C4-E419D7DC89F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Centro Comercial Los Molinos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3</c:v>
                </c:pt>
                <c:pt idx="1">
                  <c:v>3</c:v>
                </c:pt>
                <c:pt idx="2">
                  <c:v>1</c:v>
                </c:pt>
                <c:pt idx="3">
                  <c:v>0</c:v>
                </c:pt>
                <c:pt idx="4">
                  <c:v>4</c:v>
                </c:pt>
                <c:pt idx="5">
                  <c:v>3</c:v>
                </c:pt>
                <c:pt idx="6">
                  <c:v>6</c:v>
                </c:pt>
                <c:pt idx="7">
                  <c:v>11</c:v>
                </c:pt>
                <c:pt idx="8">
                  <c:v>6</c:v>
                </c:pt>
                <c:pt idx="9">
                  <c:v>7</c:v>
                </c:pt>
                <c:pt idx="10">
                  <c:v>5</c:v>
                </c:pt>
                <c:pt idx="11">
                  <c:v>7</c:v>
                </c:pt>
                <c:pt idx="12">
                  <c:v>4</c:v>
                </c:pt>
                <c:pt idx="13">
                  <c:v>8</c:v>
                </c:pt>
                <c:pt idx="14">
                  <c:v>12</c:v>
                </c:pt>
                <c:pt idx="15">
                  <c:v>9</c:v>
                </c:pt>
                <c:pt idx="16">
                  <c:v>4</c:v>
                </c:pt>
                <c:pt idx="17">
                  <c:v>5</c:v>
                </c:pt>
                <c:pt idx="18">
                  <c:v>9</c:v>
                </c:pt>
                <c:pt idx="19">
                  <c:v>7</c:v>
                </c:pt>
                <c:pt idx="20">
                  <c:v>9</c:v>
                </c:pt>
                <c:pt idx="21">
                  <c:v>8</c:v>
                </c:pt>
                <c:pt idx="22">
                  <c:v>5</c:v>
                </c:pt>
                <c:pt idx="23">
                  <c:v>8</c:v>
                </c:pt>
                <c:pt idx="24">
                  <c:v>5</c:v>
                </c:pt>
                <c:pt idx="25">
                  <c:v>5</c:v>
                </c:pt>
                <c:pt idx="26">
                  <c:v>5</c:v>
                </c:pt>
                <c:pt idx="27">
                  <c:v>8</c:v>
                </c:pt>
                <c:pt idx="28">
                  <c:v>10</c:v>
                </c:pt>
                <c:pt idx="29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EBE-43C7-A2C4-E419D7DC89F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Centro Comercial Sandiego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4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3</c:v>
                </c:pt>
                <c:pt idx="7">
                  <c:v>1</c:v>
                </c:pt>
                <c:pt idx="8">
                  <c:v>3</c:v>
                </c:pt>
                <c:pt idx="9">
                  <c:v>0</c:v>
                </c:pt>
                <c:pt idx="10">
                  <c:v>0</c:v>
                </c:pt>
                <c:pt idx="11">
                  <c:v>2</c:v>
                </c:pt>
                <c:pt idx="12">
                  <c:v>1</c:v>
                </c:pt>
                <c:pt idx="13">
                  <c:v>2</c:v>
                </c:pt>
                <c:pt idx="14">
                  <c:v>2</c:v>
                </c:pt>
                <c:pt idx="15">
                  <c:v>2</c:v>
                </c:pt>
                <c:pt idx="16">
                  <c:v>1</c:v>
                </c:pt>
                <c:pt idx="17">
                  <c:v>2</c:v>
                </c:pt>
                <c:pt idx="18">
                  <c:v>4</c:v>
                </c:pt>
                <c:pt idx="19">
                  <c:v>3</c:v>
                </c:pt>
                <c:pt idx="20">
                  <c:v>3</c:v>
                </c:pt>
                <c:pt idx="21">
                  <c:v>4</c:v>
                </c:pt>
                <c:pt idx="22">
                  <c:v>2</c:v>
                </c:pt>
                <c:pt idx="23">
                  <c:v>1</c:v>
                </c:pt>
                <c:pt idx="24">
                  <c:v>2</c:v>
                </c:pt>
                <c:pt idx="25">
                  <c:v>2</c:v>
                </c:pt>
                <c:pt idx="26">
                  <c:v>2</c:v>
                </c:pt>
                <c:pt idx="27">
                  <c:v>3</c:v>
                </c:pt>
                <c:pt idx="28">
                  <c:v>2</c:v>
                </c:pt>
                <c:pt idx="2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EBE-43C7-A2C4-E419D7DC89F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Centro Comercial Oviedo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3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3</c:v>
                </c:pt>
                <c:pt idx="8">
                  <c:v>2</c:v>
                </c:pt>
                <c:pt idx="9">
                  <c:v>1</c:v>
                </c:pt>
                <c:pt idx="10">
                  <c:v>2</c:v>
                </c:pt>
                <c:pt idx="11">
                  <c:v>0</c:v>
                </c:pt>
                <c:pt idx="12">
                  <c:v>3</c:v>
                </c:pt>
                <c:pt idx="13">
                  <c:v>3</c:v>
                </c:pt>
                <c:pt idx="14">
                  <c:v>3</c:v>
                </c:pt>
                <c:pt idx="15">
                  <c:v>2</c:v>
                </c:pt>
                <c:pt idx="16">
                  <c:v>2</c:v>
                </c:pt>
                <c:pt idx="17">
                  <c:v>2</c:v>
                </c:pt>
                <c:pt idx="18">
                  <c:v>3</c:v>
                </c:pt>
                <c:pt idx="19">
                  <c:v>3</c:v>
                </c:pt>
                <c:pt idx="20">
                  <c:v>3</c:v>
                </c:pt>
                <c:pt idx="21">
                  <c:v>5</c:v>
                </c:pt>
                <c:pt idx="22">
                  <c:v>3</c:v>
                </c:pt>
                <c:pt idx="23">
                  <c:v>2</c:v>
                </c:pt>
                <c:pt idx="24">
                  <c:v>1</c:v>
                </c:pt>
                <c:pt idx="25">
                  <c:v>1</c:v>
                </c:pt>
                <c:pt idx="26">
                  <c:v>3</c:v>
                </c:pt>
                <c:pt idx="27">
                  <c:v>2</c:v>
                </c:pt>
                <c:pt idx="28">
                  <c:v>0</c:v>
                </c:pt>
                <c:pt idx="2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EBE-43C7-A2C4-E419D7DC89F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Centro Comercial Santafé Medellín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4</c:v>
                </c:pt>
                <c:pt idx="1">
                  <c:v>4</c:v>
                </c:pt>
                <c:pt idx="2">
                  <c:v>3</c:v>
                </c:pt>
                <c:pt idx="3">
                  <c:v>2</c:v>
                </c:pt>
                <c:pt idx="4">
                  <c:v>4</c:v>
                </c:pt>
                <c:pt idx="5">
                  <c:v>4</c:v>
                </c:pt>
                <c:pt idx="6">
                  <c:v>4</c:v>
                </c:pt>
                <c:pt idx="7">
                  <c:v>3</c:v>
                </c:pt>
                <c:pt idx="8">
                  <c:v>4</c:v>
                </c:pt>
                <c:pt idx="9">
                  <c:v>3</c:v>
                </c:pt>
                <c:pt idx="10">
                  <c:v>4</c:v>
                </c:pt>
                <c:pt idx="11">
                  <c:v>3</c:v>
                </c:pt>
                <c:pt idx="12">
                  <c:v>4</c:v>
                </c:pt>
                <c:pt idx="13">
                  <c:v>4</c:v>
                </c:pt>
                <c:pt idx="14">
                  <c:v>5</c:v>
                </c:pt>
                <c:pt idx="15">
                  <c:v>4</c:v>
                </c:pt>
                <c:pt idx="16">
                  <c:v>3</c:v>
                </c:pt>
                <c:pt idx="17">
                  <c:v>5</c:v>
                </c:pt>
                <c:pt idx="18">
                  <c:v>4</c:v>
                </c:pt>
                <c:pt idx="19">
                  <c:v>3</c:v>
                </c:pt>
                <c:pt idx="20">
                  <c:v>5</c:v>
                </c:pt>
                <c:pt idx="21">
                  <c:v>6</c:v>
                </c:pt>
                <c:pt idx="22">
                  <c:v>4</c:v>
                </c:pt>
                <c:pt idx="23">
                  <c:v>4</c:v>
                </c:pt>
                <c:pt idx="24">
                  <c:v>4</c:v>
                </c:pt>
                <c:pt idx="25">
                  <c:v>5</c:v>
                </c:pt>
                <c:pt idx="26">
                  <c:v>3</c:v>
                </c:pt>
                <c:pt idx="27">
                  <c:v>5</c:v>
                </c:pt>
                <c:pt idx="28">
                  <c:v>4</c:v>
                </c:pt>
                <c:pt idx="29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EBE-43C7-A2C4-E419D7DC89F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Centro Comercial Premium Plaza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Sheet1!$H$2:$H$31</c:f>
              <c:numCache>
                <c:formatCode>General</c:formatCode>
                <c:ptCount val="30"/>
                <c:pt idx="0">
                  <c:v>5</c:v>
                </c:pt>
                <c:pt idx="1">
                  <c:v>3</c:v>
                </c:pt>
                <c:pt idx="2">
                  <c:v>1</c:v>
                </c:pt>
                <c:pt idx="3">
                  <c:v>1</c:v>
                </c:pt>
                <c:pt idx="4">
                  <c:v>3</c:v>
                </c:pt>
                <c:pt idx="5">
                  <c:v>3</c:v>
                </c:pt>
                <c:pt idx="6">
                  <c:v>2</c:v>
                </c:pt>
                <c:pt idx="7">
                  <c:v>3</c:v>
                </c:pt>
                <c:pt idx="8">
                  <c:v>4</c:v>
                </c:pt>
                <c:pt idx="9">
                  <c:v>2</c:v>
                </c:pt>
                <c:pt idx="10">
                  <c:v>1</c:v>
                </c:pt>
                <c:pt idx="11">
                  <c:v>2</c:v>
                </c:pt>
                <c:pt idx="12">
                  <c:v>3</c:v>
                </c:pt>
                <c:pt idx="13">
                  <c:v>4</c:v>
                </c:pt>
                <c:pt idx="14">
                  <c:v>5</c:v>
                </c:pt>
                <c:pt idx="15">
                  <c:v>7</c:v>
                </c:pt>
                <c:pt idx="16">
                  <c:v>1</c:v>
                </c:pt>
                <c:pt idx="17">
                  <c:v>5</c:v>
                </c:pt>
                <c:pt idx="18">
                  <c:v>5</c:v>
                </c:pt>
                <c:pt idx="19">
                  <c:v>4</c:v>
                </c:pt>
                <c:pt idx="20">
                  <c:v>2</c:v>
                </c:pt>
                <c:pt idx="21">
                  <c:v>4</c:v>
                </c:pt>
                <c:pt idx="22">
                  <c:v>9</c:v>
                </c:pt>
                <c:pt idx="23">
                  <c:v>4</c:v>
                </c:pt>
                <c:pt idx="24">
                  <c:v>4</c:v>
                </c:pt>
                <c:pt idx="25">
                  <c:v>4</c:v>
                </c:pt>
                <c:pt idx="26">
                  <c:v>2</c:v>
                </c:pt>
                <c:pt idx="27">
                  <c:v>9</c:v>
                </c:pt>
                <c:pt idx="28">
                  <c:v>4</c:v>
                </c:pt>
                <c:pt idx="29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EBE-43C7-A2C4-E419D7DC89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23718336"/>
        <c:axId val="423714728"/>
      </c:barChart>
      <c:dateAx>
        <c:axId val="423718336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714728"/>
        <c:crosses val="autoZero"/>
        <c:auto val="1"/>
        <c:lblOffset val="100"/>
        <c:baseTimeUnit val="days"/>
      </c:dateAx>
      <c:valAx>
        <c:axId val="42371472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718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El Tesoro Parque Comercial</c:v>
                </c:pt>
                <c:pt idx="1">
                  <c:v>Unicentro Medellín</c:v>
                </c:pt>
                <c:pt idx="2">
                  <c:v>Centro Comercial Los Molinos</c:v>
                </c:pt>
                <c:pt idx="3">
                  <c:v>Centro Comercial Sandiego</c:v>
                </c:pt>
                <c:pt idx="4">
                  <c:v>Centro Comercial Oviedo</c:v>
                </c:pt>
                <c:pt idx="5">
                  <c:v>Centro Comercial Santafé Medellín</c:v>
                </c:pt>
                <c:pt idx="6">
                  <c:v>Centro Comercial Premium Plaza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3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B2-4E12-B604-F97D94A816D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El Tesoro Parque Comercial</c:v>
                </c:pt>
                <c:pt idx="1">
                  <c:v>Unicentro Medellín</c:v>
                </c:pt>
                <c:pt idx="2">
                  <c:v>Centro Comercial Los Molinos</c:v>
                </c:pt>
                <c:pt idx="3">
                  <c:v>Centro Comercial Sandiego</c:v>
                </c:pt>
                <c:pt idx="4">
                  <c:v>Centro Comercial Oviedo</c:v>
                </c:pt>
                <c:pt idx="5">
                  <c:v>Centro Comercial Santafé Medellín</c:v>
                </c:pt>
                <c:pt idx="6">
                  <c:v>Centro Comercial Premium Plaza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4B2-4E12-B604-F97D94A816D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El Tesoro Parque Comercial</c:v>
                </c:pt>
                <c:pt idx="1">
                  <c:v>Unicentro Medellín</c:v>
                </c:pt>
                <c:pt idx="2">
                  <c:v>Centro Comercial Los Molinos</c:v>
                </c:pt>
                <c:pt idx="3">
                  <c:v>Centro Comercial Sandiego</c:v>
                </c:pt>
                <c:pt idx="4">
                  <c:v>Centro Comercial Oviedo</c:v>
                </c:pt>
                <c:pt idx="5">
                  <c:v>Centro Comercial Santafé Medellín</c:v>
                </c:pt>
                <c:pt idx="6">
                  <c:v>Centro Comercial Premium Plaza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110</c:v>
                </c:pt>
                <c:pt idx="1">
                  <c:v>59</c:v>
                </c:pt>
                <c:pt idx="2">
                  <c:v>137</c:v>
                </c:pt>
                <c:pt idx="3">
                  <c:v>46</c:v>
                </c:pt>
                <c:pt idx="4">
                  <c:v>60</c:v>
                </c:pt>
                <c:pt idx="5">
                  <c:v>98</c:v>
                </c:pt>
                <c:pt idx="6">
                  <c:v>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4B2-4E12-B604-F97D94A816D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El Tesoro Parque Comercial</c:v>
                </c:pt>
                <c:pt idx="1">
                  <c:v>Unicentro Medellín</c:v>
                </c:pt>
                <c:pt idx="2">
                  <c:v>Centro Comercial Los Molinos</c:v>
                </c:pt>
                <c:pt idx="3">
                  <c:v>Centro Comercial Sandiego</c:v>
                </c:pt>
                <c:pt idx="4">
                  <c:v>Centro Comercial Oviedo</c:v>
                </c:pt>
                <c:pt idx="5">
                  <c:v>Centro Comercial Santafé Medellín</c:v>
                </c:pt>
                <c:pt idx="6">
                  <c:v>Centro Comercial Premium Plaza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4</c:v>
                </c:pt>
                <c:pt idx="2">
                  <c:v>2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4B2-4E12-B604-F97D94A816D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El Tesoro Parque Comercial</c:v>
                </c:pt>
                <c:pt idx="1">
                  <c:v>Unicentro Medellín</c:v>
                </c:pt>
                <c:pt idx="2">
                  <c:v>Centro Comercial Los Molinos</c:v>
                </c:pt>
                <c:pt idx="3">
                  <c:v>Centro Comercial Sandiego</c:v>
                </c:pt>
                <c:pt idx="4">
                  <c:v>Centro Comercial Oviedo</c:v>
                </c:pt>
                <c:pt idx="5">
                  <c:v>Centro Comercial Santafé Medellín</c:v>
                </c:pt>
                <c:pt idx="6">
                  <c:v>Centro Comercial Premium Plaza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16</c:v>
                </c:pt>
                <c:pt idx="1">
                  <c:v>20</c:v>
                </c:pt>
                <c:pt idx="2">
                  <c:v>29</c:v>
                </c:pt>
                <c:pt idx="3">
                  <c:v>7</c:v>
                </c:pt>
                <c:pt idx="4">
                  <c:v>3</c:v>
                </c:pt>
                <c:pt idx="5">
                  <c:v>19</c:v>
                </c:pt>
                <c:pt idx="6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4B2-4E12-B604-F97D94A816D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YouTube Video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El Tesoro Parque Comercial</c:v>
                </c:pt>
                <c:pt idx="1">
                  <c:v>Unicentro Medellín</c:v>
                </c:pt>
                <c:pt idx="2">
                  <c:v>Centro Comercial Los Molinos</c:v>
                </c:pt>
                <c:pt idx="3">
                  <c:v>Centro Comercial Sandiego</c:v>
                </c:pt>
                <c:pt idx="4">
                  <c:v>Centro Comercial Oviedo</c:v>
                </c:pt>
                <c:pt idx="5">
                  <c:v>Centro Comercial Santafé Medellín</c:v>
                </c:pt>
                <c:pt idx="6">
                  <c:v>Centro Comercial Premium Plaza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4B2-4E12-B604-F97D94A816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12151072"/>
        <c:axId val="412151728"/>
      </c:barChart>
      <c:catAx>
        <c:axId val="412151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2151728"/>
        <c:crosses val="autoZero"/>
        <c:auto val="1"/>
        <c:lblAlgn val="ctr"/>
        <c:lblOffset val="100"/>
        <c:noMultiLvlLbl val="0"/>
      </c:catAx>
      <c:valAx>
        <c:axId val="412151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2151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 Tesoro Parque Comercial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3.0325314814674E-3</c:v>
                </c:pt>
                <c:pt idx="1">
                  <c:v>5.3065277872536998E-3</c:v>
                </c:pt>
                <c:pt idx="2">
                  <c:v>6.0646491600460997E-3</c:v>
                </c:pt>
                <c:pt idx="3">
                  <c:v>0</c:v>
                </c:pt>
                <c:pt idx="4">
                  <c:v>3.7905781389777999E-3</c:v>
                </c:pt>
                <c:pt idx="5">
                  <c:v>3.1538566511500998E-2</c:v>
                </c:pt>
                <c:pt idx="6">
                  <c:v>2.6535656340505999E-3</c:v>
                </c:pt>
                <c:pt idx="7">
                  <c:v>2.3807177029865002E-2</c:v>
                </c:pt>
                <c:pt idx="8">
                  <c:v>1.3268431747187E-2</c:v>
                </c:pt>
                <c:pt idx="9">
                  <c:v>3.9425001516345997E-3</c:v>
                </c:pt>
                <c:pt idx="10">
                  <c:v>2.6532638936268998E-3</c:v>
                </c:pt>
                <c:pt idx="11">
                  <c:v>3.0317729808392001E-3</c:v>
                </c:pt>
                <c:pt idx="12">
                  <c:v>3.2841469175754999E-3</c:v>
                </c:pt>
                <c:pt idx="13">
                  <c:v>3.0315202316081001E-2</c:v>
                </c:pt>
                <c:pt idx="14">
                  <c:v>5.4568191291826003E-3</c:v>
                </c:pt>
                <c:pt idx="15">
                  <c:v>2.379689276241E-2</c:v>
                </c:pt>
                <c:pt idx="16">
                  <c:v>5.3047181679018998E-3</c:v>
                </c:pt>
                <c:pt idx="17">
                  <c:v>2.9175286637719001E-2</c:v>
                </c:pt>
                <c:pt idx="18">
                  <c:v>4.6730270353559002E-3</c:v>
                </c:pt>
                <c:pt idx="19">
                  <c:v>2.9336783021471999E-2</c:v>
                </c:pt>
                <c:pt idx="20">
                  <c:v>1.0608552008426E-3</c:v>
                </c:pt>
                <c:pt idx="21">
                  <c:v>2.6521179055846002E-3</c:v>
                </c:pt>
                <c:pt idx="22">
                  <c:v>9.4724238796017001E-4</c:v>
                </c:pt>
                <c:pt idx="23">
                  <c:v>5.6835404668080999E-3</c:v>
                </c:pt>
                <c:pt idx="24">
                  <c:v>2.2731577950369001E-3</c:v>
                </c:pt>
                <c:pt idx="25">
                  <c:v>1.7678776628657E-3</c:v>
                </c:pt>
                <c:pt idx="26">
                  <c:v>2.5760503087472E-3</c:v>
                </c:pt>
                <c:pt idx="27">
                  <c:v>1.3890783086583E-2</c:v>
                </c:pt>
                <c:pt idx="28">
                  <c:v>3.7885389120831999E-3</c:v>
                </c:pt>
                <c:pt idx="29">
                  <c:v>2.4627182347236E-3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B7-4782-88DE-0829FB00E10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Unicentro Medellín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0.24204888848996001</c:v>
                </c:pt>
                <c:pt idx="1">
                  <c:v>7.1809417805145E-3</c:v>
                </c:pt>
                <c:pt idx="2">
                  <c:v>8.0789946140036005E-3</c:v>
                </c:pt>
                <c:pt idx="3">
                  <c:v>0.62123510876103005</c:v>
                </c:pt>
                <c:pt idx="4">
                  <c:v>9.4268476621418001E-3</c:v>
                </c:pt>
                <c:pt idx="5">
                  <c:v>3.8906546475366002E-3</c:v>
                </c:pt>
                <c:pt idx="6">
                  <c:v>1.3037505275161001</c:v>
                </c:pt>
                <c:pt idx="7">
                  <c:v>1.2571387522E-2</c:v>
                </c:pt>
                <c:pt idx="8">
                  <c:v>1.0776345920704001E-2</c:v>
                </c:pt>
                <c:pt idx="9">
                  <c:v>8.9802882672533994E-3</c:v>
                </c:pt>
                <c:pt idx="10">
                  <c:v>1.8858097307781999E-2</c:v>
                </c:pt>
                <c:pt idx="11">
                  <c:v>2.6939897089593001E-3</c:v>
                </c:pt>
                <c:pt idx="12">
                  <c:v>8.3809250146666004E-3</c:v>
                </c:pt>
                <c:pt idx="13">
                  <c:v>1.1673326449064001E-2</c:v>
                </c:pt>
                <c:pt idx="14">
                  <c:v>1.0176746135081001E-2</c:v>
                </c:pt>
                <c:pt idx="15">
                  <c:v>5.8366108147908996E-3</c:v>
                </c:pt>
                <c:pt idx="16">
                  <c:v>1.1673850574713001E-2</c:v>
                </c:pt>
                <c:pt idx="17">
                  <c:v>1.2347785480800001E-2</c:v>
                </c:pt>
                <c:pt idx="18">
                  <c:v>1.5864748528768999E-2</c:v>
                </c:pt>
                <c:pt idx="19">
                  <c:v>8.9800463370391E-3</c:v>
                </c:pt>
                <c:pt idx="20">
                  <c:v>7.6333821271092998E-3</c:v>
                </c:pt>
                <c:pt idx="21">
                  <c:v>1.0327609742079E-2</c:v>
                </c:pt>
                <c:pt idx="22">
                  <c:v>7.4412780523353001E-3</c:v>
                </c:pt>
                <c:pt idx="23">
                  <c:v>7.1849403649950003E-3</c:v>
                </c:pt>
                <c:pt idx="24">
                  <c:v>1.0552881161086001E-2</c:v>
                </c:pt>
                <c:pt idx="25">
                  <c:v>2.6944494341656001E-2</c:v>
                </c:pt>
                <c:pt idx="26">
                  <c:v>6.8861863102616001E-3</c:v>
                </c:pt>
                <c:pt idx="27">
                  <c:v>2.0018966687669001E-2</c:v>
                </c:pt>
                <c:pt idx="28">
                  <c:v>1.0106908633546E-2</c:v>
                </c:pt>
                <c:pt idx="29">
                  <c:v>1.2578616352201E-2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5B7-4782-88DE-0829FB00E10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Centro Comercial Los Molinos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4.1930186239910999E-3</c:v>
                </c:pt>
                <c:pt idx="1">
                  <c:v>3.0267682729492999E-3</c:v>
                </c:pt>
                <c:pt idx="2">
                  <c:v>6.9817775605669004E-4</c:v>
                </c:pt>
                <c:pt idx="3">
                  <c:v>0</c:v>
                </c:pt>
                <c:pt idx="4">
                  <c:v>2.4428035008864E-3</c:v>
                </c:pt>
                <c:pt idx="5">
                  <c:v>2.0938608001340002E-3</c:v>
                </c:pt>
                <c:pt idx="6">
                  <c:v>5.5839016116535998E-3</c:v>
                </c:pt>
                <c:pt idx="7">
                  <c:v>3.2989565146778E-3</c:v>
                </c:pt>
                <c:pt idx="8">
                  <c:v>4.4182142043260996E-3</c:v>
                </c:pt>
                <c:pt idx="9">
                  <c:v>2.2915967148467E-3</c:v>
                </c:pt>
                <c:pt idx="10">
                  <c:v>1.6734534501032E-3</c:v>
                </c:pt>
                <c:pt idx="11">
                  <c:v>8.3652257565300994E-3</c:v>
                </c:pt>
                <c:pt idx="12">
                  <c:v>1.4636186228045999E-2</c:v>
                </c:pt>
                <c:pt idx="13">
                  <c:v>2.9616311967777002E-3</c:v>
                </c:pt>
                <c:pt idx="14">
                  <c:v>6.7354143441100004E-3</c:v>
                </c:pt>
                <c:pt idx="15">
                  <c:v>2.3375517628391001E-2</c:v>
                </c:pt>
                <c:pt idx="16">
                  <c:v>3.3083984565451001E-3</c:v>
                </c:pt>
                <c:pt idx="17">
                  <c:v>3.7604980570759999E-3</c:v>
                </c:pt>
                <c:pt idx="18">
                  <c:v>2.0499348662205E-2</c:v>
                </c:pt>
                <c:pt idx="19">
                  <c:v>3.6691226918831997E-2</c:v>
                </c:pt>
                <c:pt idx="20">
                  <c:v>7.5777785510205004E-3</c:v>
                </c:pt>
                <c:pt idx="21">
                  <c:v>6.5233728098862999E-3</c:v>
                </c:pt>
                <c:pt idx="22">
                  <c:v>1.0574795809041001E-2</c:v>
                </c:pt>
                <c:pt idx="23">
                  <c:v>5.6861654030744002E-2</c:v>
                </c:pt>
                <c:pt idx="24">
                  <c:v>2.5033725991961001E-3</c:v>
                </c:pt>
                <c:pt idx="25">
                  <c:v>1.0568031704095E-2</c:v>
                </c:pt>
                <c:pt idx="26">
                  <c:v>5.0058053436972004E-3</c:v>
                </c:pt>
                <c:pt idx="27">
                  <c:v>7.6831082866320996E-2</c:v>
                </c:pt>
                <c:pt idx="28">
                  <c:v>5.2151419909326003E-3</c:v>
                </c:pt>
                <c:pt idx="29">
                  <c:v>2.0859117520268E-3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5B7-4782-88DE-0829FB00E10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Centro Comercial Sandiego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4.2192749215851998E-2</c:v>
                </c:pt>
                <c:pt idx="1">
                  <c:v>2.2290154120494E-2</c:v>
                </c:pt>
                <c:pt idx="2">
                  <c:v>0</c:v>
                </c:pt>
                <c:pt idx="3">
                  <c:v>1.910615058831E-2</c:v>
                </c:pt>
                <c:pt idx="4">
                  <c:v>6.3689196720005999E-3</c:v>
                </c:pt>
                <c:pt idx="5">
                  <c:v>7.4834806146007002E-2</c:v>
                </c:pt>
                <c:pt idx="6">
                  <c:v>7.1645783247623995E-2</c:v>
                </c:pt>
                <c:pt idx="7">
                  <c:v>0.12895830348187001</c:v>
                </c:pt>
                <c:pt idx="8">
                  <c:v>1.2206512970746999E-2</c:v>
                </c:pt>
                <c:pt idx="9">
                  <c:v>0</c:v>
                </c:pt>
                <c:pt idx="10">
                  <c:v>0</c:v>
                </c:pt>
                <c:pt idx="11">
                  <c:v>3.9794342836222E-3</c:v>
                </c:pt>
                <c:pt idx="12">
                  <c:v>0.12892135797164</c:v>
                </c:pt>
                <c:pt idx="13">
                  <c:v>0.38836805831887999</c:v>
                </c:pt>
                <c:pt idx="14">
                  <c:v>6.5261683433083001E-2</c:v>
                </c:pt>
                <c:pt idx="15">
                  <c:v>6.6052300689172005E-2</c:v>
                </c:pt>
                <c:pt idx="16">
                  <c:v>7.9570953419164005E-3</c:v>
                </c:pt>
                <c:pt idx="17">
                  <c:v>7.7972089174610001E-2</c:v>
                </c:pt>
                <c:pt idx="18">
                  <c:v>4.4555479528347999E-2</c:v>
                </c:pt>
                <c:pt idx="19">
                  <c:v>7.4261495944792002E-3</c:v>
                </c:pt>
                <c:pt idx="20">
                  <c:v>5.0393333227242001E-2</c:v>
                </c:pt>
                <c:pt idx="21">
                  <c:v>3.9386368338133998E-2</c:v>
                </c:pt>
                <c:pt idx="22">
                  <c:v>3.1826861871419002E-3</c:v>
                </c:pt>
                <c:pt idx="23">
                  <c:v>3.1826355404910999E-3</c:v>
                </c:pt>
                <c:pt idx="24">
                  <c:v>6.9221221476083006E-2</c:v>
                </c:pt>
                <c:pt idx="25">
                  <c:v>6.4450420916946E-2</c:v>
                </c:pt>
                <c:pt idx="26">
                  <c:v>6.5248181803714E-2</c:v>
                </c:pt>
                <c:pt idx="27">
                  <c:v>6.8436465495289006E-2</c:v>
                </c:pt>
                <c:pt idx="28">
                  <c:v>6.6054403361612002E-2</c:v>
                </c:pt>
                <c:pt idx="29">
                  <c:v>0.12894188064121001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5B7-4782-88DE-0829FB00E10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Centro Comercial Oviedo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4.2325110718641999E-3</c:v>
                </c:pt>
                <c:pt idx="1">
                  <c:v>2.0777062123415999E-2</c:v>
                </c:pt>
                <c:pt idx="2">
                  <c:v>4.0399843017753E-3</c:v>
                </c:pt>
                <c:pt idx="3">
                  <c:v>3.4628836586520001E-3</c:v>
                </c:pt>
                <c:pt idx="4">
                  <c:v>5.7714727644200001E-3</c:v>
                </c:pt>
                <c:pt idx="5">
                  <c:v>5.7714727644200001E-4</c:v>
                </c:pt>
                <c:pt idx="6">
                  <c:v>5.7716060070875002E-3</c:v>
                </c:pt>
                <c:pt idx="7">
                  <c:v>3.1168111558752001E-2</c:v>
                </c:pt>
                <c:pt idx="8">
                  <c:v>3.4634833406451001E-3</c:v>
                </c:pt>
                <c:pt idx="9">
                  <c:v>1.1545744238674E-3</c:v>
                </c:pt>
                <c:pt idx="10">
                  <c:v>1.7317816569686999E-2</c:v>
                </c:pt>
                <c:pt idx="11">
                  <c:v>0</c:v>
                </c:pt>
                <c:pt idx="12">
                  <c:v>3.1935482629790998E-2</c:v>
                </c:pt>
                <c:pt idx="13">
                  <c:v>3.4244071735558997E-2</c:v>
                </c:pt>
                <c:pt idx="14">
                  <c:v>3.1165952927868001E-2</c:v>
                </c:pt>
                <c:pt idx="15">
                  <c:v>1.4428348819760999E-2</c:v>
                </c:pt>
                <c:pt idx="16">
                  <c:v>7.5023949953254001E-3</c:v>
                </c:pt>
                <c:pt idx="17">
                  <c:v>4.9630655586333998E-2</c:v>
                </c:pt>
                <c:pt idx="18">
                  <c:v>3.6550551336210997E-2</c:v>
                </c:pt>
                <c:pt idx="19">
                  <c:v>3.4626838107989999E-2</c:v>
                </c:pt>
                <c:pt idx="20">
                  <c:v>3.0779766920215001E-2</c:v>
                </c:pt>
                <c:pt idx="21">
                  <c:v>2.0084493385969002E-2</c:v>
                </c:pt>
                <c:pt idx="22">
                  <c:v>3.1167032205933001E-2</c:v>
                </c:pt>
                <c:pt idx="23">
                  <c:v>1.0966810966811E-2</c:v>
                </c:pt>
                <c:pt idx="24">
                  <c:v>4.6177645401860997E-3</c:v>
                </c:pt>
                <c:pt idx="25">
                  <c:v>1.1544811184613E-3</c:v>
                </c:pt>
                <c:pt idx="26">
                  <c:v>3.1173149527207001E-2</c:v>
                </c:pt>
                <c:pt idx="27">
                  <c:v>3.4637232716020999E-3</c:v>
                </c:pt>
                <c:pt idx="28">
                  <c:v>0</c:v>
                </c:pt>
                <c:pt idx="29">
                  <c:v>1.7319416220211001E-3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5B7-4782-88DE-0829FB00E10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Centro Comercial Santafé Medellín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0.10263037859206001</c:v>
                </c:pt>
                <c:pt idx="1">
                  <c:v>0.17160531362552001</c:v>
                </c:pt>
                <c:pt idx="2">
                  <c:v>8.9640832568463006E-3</c:v>
                </c:pt>
                <c:pt idx="3">
                  <c:v>0.12069670933427</c:v>
                </c:pt>
                <c:pt idx="4">
                  <c:v>0.11482431587497</c:v>
                </c:pt>
                <c:pt idx="5">
                  <c:v>6.8652024796527003E-3</c:v>
                </c:pt>
                <c:pt idx="6">
                  <c:v>0.25881156998721</c:v>
                </c:pt>
                <c:pt idx="7">
                  <c:v>0.41574414307051</c:v>
                </c:pt>
                <c:pt idx="8">
                  <c:v>4.8484423648716003E-2</c:v>
                </c:pt>
                <c:pt idx="9">
                  <c:v>0.12889633969443001</c:v>
                </c:pt>
                <c:pt idx="10">
                  <c:v>0.13141909256577</c:v>
                </c:pt>
                <c:pt idx="11">
                  <c:v>2.4140764016244001E-2</c:v>
                </c:pt>
                <c:pt idx="12">
                  <c:v>4.6720512056812004E-3</c:v>
                </c:pt>
                <c:pt idx="13">
                  <c:v>6.2486130414977997E-2</c:v>
                </c:pt>
                <c:pt idx="14">
                  <c:v>3.3636804270004997E-2</c:v>
                </c:pt>
                <c:pt idx="15">
                  <c:v>1.7518555069578E-3</c:v>
                </c:pt>
                <c:pt idx="16">
                  <c:v>9.8495510278766005E-2</c:v>
                </c:pt>
                <c:pt idx="17">
                  <c:v>3.2702066653819001E-3</c:v>
                </c:pt>
                <c:pt idx="18">
                  <c:v>2.6277986055149001E-3</c:v>
                </c:pt>
                <c:pt idx="19">
                  <c:v>1.5572048950736001E-3</c:v>
                </c:pt>
                <c:pt idx="20">
                  <c:v>5.4310692198531997E-2</c:v>
                </c:pt>
                <c:pt idx="21">
                  <c:v>8.0790383024285997E-3</c:v>
                </c:pt>
                <c:pt idx="22">
                  <c:v>4.5265783156455998E-3</c:v>
                </c:pt>
                <c:pt idx="23">
                  <c:v>6.8634781186475997E-3</c:v>
                </c:pt>
                <c:pt idx="24">
                  <c:v>1.3143751752500001E-3</c:v>
                </c:pt>
                <c:pt idx="25">
                  <c:v>7.8052428330227006E-2</c:v>
                </c:pt>
                <c:pt idx="26">
                  <c:v>4.1677865158473E-2</c:v>
                </c:pt>
                <c:pt idx="27">
                  <c:v>1.8698578908003E-3</c:v>
                </c:pt>
                <c:pt idx="28">
                  <c:v>1.8992852843376E-3</c:v>
                </c:pt>
                <c:pt idx="29">
                  <c:v>1.6071720784534001E-3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5B7-4782-88DE-0829FB00E10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Centro Comercial Premium Plaza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Sheet1!$H$2:$H$31</c:f>
              <c:numCache>
                <c:formatCode>General</c:formatCode>
                <c:ptCount val="30"/>
                <c:pt idx="0">
                  <c:v>0.43531405680242002</c:v>
                </c:pt>
                <c:pt idx="1">
                  <c:v>0.33068715146909</c:v>
                </c:pt>
                <c:pt idx="2">
                  <c:v>3.0800188907825002E-3</c:v>
                </c:pt>
                <c:pt idx="3">
                  <c:v>4.1057644933487E-3</c:v>
                </c:pt>
                <c:pt idx="4">
                  <c:v>0.26409685375808001</c:v>
                </c:pt>
                <c:pt idx="5">
                  <c:v>3.7963903510122E-2</c:v>
                </c:pt>
                <c:pt idx="6">
                  <c:v>4.6147693128095997E-3</c:v>
                </c:pt>
                <c:pt idx="7">
                  <c:v>4.5093979953675999E-2</c:v>
                </c:pt>
                <c:pt idx="8">
                  <c:v>8.8100311424356995E-2</c:v>
                </c:pt>
                <c:pt idx="9">
                  <c:v>0.42649272453588</c:v>
                </c:pt>
                <c:pt idx="10">
                  <c:v>7.1642035452573003E-3</c:v>
                </c:pt>
                <c:pt idx="11">
                  <c:v>9.7173777400448007E-3</c:v>
                </c:pt>
                <c:pt idx="12">
                  <c:v>0.13221563415797999</c:v>
                </c:pt>
                <c:pt idx="13">
                  <c:v>0.12439717181625</c:v>
                </c:pt>
                <c:pt idx="14">
                  <c:v>2.0834822750809001E-2</c:v>
                </c:pt>
                <c:pt idx="15">
                  <c:v>2.1584255160897001E-2</c:v>
                </c:pt>
                <c:pt idx="16">
                  <c:v>4.0818825642385996E-3</c:v>
                </c:pt>
                <c:pt idx="17">
                  <c:v>0.10547468709516</c:v>
                </c:pt>
                <c:pt idx="18">
                  <c:v>2.4675496823794999E-2</c:v>
                </c:pt>
                <c:pt idx="19">
                  <c:v>3.3127095925877002E-2</c:v>
                </c:pt>
                <c:pt idx="20">
                  <c:v>6.5720428354544003E-2</c:v>
                </c:pt>
                <c:pt idx="21">
                  <c:v>1.4259378087410001E-2</c:v>
                </c:pt>
                <c:pt idx="22">
                  <c:v>7.4669924990666001E-3</c:v>
                </c:pt>
                <c:pt idx="23">
                  <c:v>7.4568368759671003E-2</c:v>
                </c:pt>
                <c:pt idx="24">
                  <c:v>2.4173027989821998E-2</c:v>
                </c:pt>
                <c:pt idx="25">
                  <c:v>1.6537588666917999E-2</c:v>
                </c:pt>
                <c:pt idx="26">
                  <c:v>0.23200911755129</c:v>
                </c:pt>
                <c:pt idx="27">
                  <c:v>2.4190959363710001E-2</c:v>
                </c:pt>
                <c:pt idx="28">
                  <c:v>1.7802463860998E-3</c:v>
                </c:pt>
                <c:pt idx="29">
                  <c:v>3.5606014364484E-3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5B7-4782-88DE-0829FB00E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23729816"/>
        <c:axId val="423726864"/>
      </c:barChart>
      <c:dateAx>
        <c:axId val="423729816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726864"/>
        <c:crosses val="autoZero"/>
        <c:auto val="1"/>
        <c:lblOffset val="100"/>
        <c:baseTimeUnit val="days"/>
      </c:dateAx>
      <c:valAx>
        <c:axId val="4237268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729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El Tesoro Parque Comercial</c:v>
                </c:pt>
                <c:pt idx="1">
                  <c:v>Unicentro Medellín</c:v>
                </c:pt>
                <c:pt idx="2">
                  <c:v>Centro Comercial Los Molinos</c:v>
                </c:pt>
                <c:pt idx="3">
                  <c:v>Centro Comercial Sandiego</c:v>
                </c:pt>
                <c:pt idx="4">
                  <c:v>Centro Comercial Oviedo</c:v>
                </c:pt>
                <c:pt idx="5">
                  <c:v>Centro Comercial Santafé Medellín</c:v>
                </c:pt>
                <c:pt idx="6">
                  <c:v>Centro Comercial Premium Plaza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126</c:v>
                </c:pt>
                <c:pt idx="1">
                  <c:v>71</c:v>
                </c:pt>
                <c:pt idx="2">
                  <c:v>168</c:v>
                </c:pt>
                <c:pt idx="3">
                  <c:v>38</c:v>
                </c:pt>
                <c:pt idx="4">
                  <c:v>52</c:v>
                </c:pt>
                <c:pt idx="5">
                  <c:v>101</c:v>
                </c:pt>
                <c:pt idx="6">
                  <c:v>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AB-4E7B-987F-BF8BCEFEAE4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El Tesoro Parque Comercial</c:v>
                </c:pt>
                <c:pt idx="1">
                  <c:v>Unicentro Medellín</c:v>
                </c:pt>
                <c:pt idx="2">
                  <c:v>Centro Comercial Los Molinos</c:v>
                </c:pt>
                <c:pt idx="3">
                  <c:v>Centro Comercial Sandiego</c:v>
                </c:pt>
                <c:pt idx="4">
                  <c:v>Centro Comercial Oviedo</c:v>
                </c:pt>
                <c:pt idx="5">
                  <c:v>Centro Comercial Santafé Medellín</c:v>
                </c:pt>
                <c:pt idx="6">
                  <c:v>Centro Comercial Premium Plaza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12</c:v>
                </c:pt>
                <c:pt idx="2">
                  <c:v>12</c:v>
                </c:pt>
                <c:pt idx="3">
                  <c:v>19</c:v>
                </c:pt>
                <c:pt idx="4">
                  <c:v>11</c:v>
                </c:pt>
                <c:pt idx="5">
                  <c:v>17</c:v>
                </c:pt>
                <c:pt idx="6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FAB-4E7B-987F-BF8BCEFEAE4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El Tesoro Parque Comercial</c:v>
                </c:pt>
                <c:pt idx="1">
                  <c:v>Unicentro Medellín</c:v>
                </c:pt>
                <c:pt idx="2">
                  <c:v>Centro Comercial Los Molinos</c:v>
                </c:pt>
                <c:pt idx="3">
                  <c:v>Centro Comercial Sandiego</c:v>
                </c:pt>
                <c:pt idx="4">
                  <c:v>Centro Comercial Oviedo</c:v>
                </c:pt>
                <c:pt idx="5">
                  <c:v>Centro Comercial Santafé Medellín</c:v>
                </c:pt>
                <c:pt idx="6">
                  <c:v>Centro Comercial Premium Plaza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FAB-4E7B-987F-BF8BCEFEAE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95049360"/>
        <c:axId val="495057232"/>
      </c:barChart>
      <c:catAx>
        <c:axId val="495049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5057232"/>
        <c:crosses val="autoZero"/>
        <c:auto val="1"/>
        <c:lblAlgn val="ctr"/>
        <c:lblOffset val="100"/>
        <c:noMultiLvlLbl val="0"/>
      </c:catAx>
      <c:valAx>
        <c:axId val="495057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5049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El Tesoro Parque Comercial</c:v>
                </c:pt>
                <c:pt idx="1">
                  <c:v>Unicentro Medellín</c:v>
                </c:pt>
                <c:pt idx="2">
                  <c:v>Centro Comercial Los Molinos</c:v>
                </c:pt>
                <c:pt idx="3">
                  <c:v>Centro Comercial Sandiego</c:v>
                </c:pt>
                <c:pt idx="4">
                  <c:v>Centro Comercial Oviedo</c:v>
                </c:pt>
                <c:pt idx="5">
                  <c:v>Centro Comercial Santafé Medellín</c:v>
                </c:pt>
                <c:pt idx="6">
                  <c:v>Centro Comercial Premium Plaza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1449</c:v>
                </c:pt>
                <c:pt idx="1">
                  <c:v>3951</c:v>
                </c:pt>
                <c:pt idx="2">
                  <c:v>2748</c:v>
                </c:pt>
                <c:pt idx="3">
                  <c:v>1957</c:v>
                </c:pt>
                <c:pt idx="4">
                  <c:v>905</c:v>
                </c:pt>
                <c:pt idx="5">
                  <c:v>10443</c:v>
                </c:pt>
                <c:pt idx="6">
                  <c:v>6916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7A-4DAF-AAB5-C56B7DD7AA2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El Tesoro Parque Comercial</c:v>
                </c:pt>
                <c:pt idx="1">
                  <c:v>Unicentro Medellín</c:v>
                </c:pt>
                <c:pt idx="2">
                  <c:v>Centro Comercial Los Molinos</c:v>
                </c:pt>
                <c:pt idx="3">
                  <c:v>Centro Comercial Sandiego</c:v>
                </c:pt>
                <c:pt idx="4">
                  <c:v>Centro Comercial Oviedo</c:v>
                </c:pt>
                <c:pt idx="5">
                  <c:v>Centro Comercial Santafé Medellín</c:v>
                </c:pt>
                <c:pt idx="6">
                  <c:v>Centro Comercial Premium Plaza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96</c:v>
                </c:pt>
                <c:pt idx="1">
                  <c:v>347</c:v>
                </c:pt>
                <c:pt idx="2">
                  <c:v>209</c:v>
                </c:pt>
                <c:pt idx="3">
                  <c:v>69</c:v>
                </c:pt>
                <c:pt idx="4">
                  <c:v>39</c:v>
                </c:pt>
                <c:pt idx="5">
                  <c:v>563</c:v>
                </c:pt>
                <c:pt idx="6">
                  <c:v>371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B7A-4DAF-AAB5-C56B7DD7AA2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El Tesoro Parque Comercial</c:v>
                </c:pt>
                <c:pt idx="1">
                  <c:v>Unicentro Medellín</c:v>
                </c:pt>
                <c:pt idx="2">
                  <c:v>Centro Comercial Los Molinos</c:v>
                </c:pt>
                <c:pt idx="3">
                  <c:v>Centro Comercial Sandiego</c:v>
                </c:pt>
                <c:pt idx="4">
                  <c:v>Centro Comercial Oviedo</c:v>
                </c:pt>
                <c:pt idx="5">
                  <c:v>Centro Comercial Santafé Medellín</c:v>
                </c:pt>
                <c:pt idx="6">
                  <c:v>Centro Comercial Premium Plaza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10</c:v>
                </c:pt>
                <c:pt idx="1">
                  <c:v>54</c:v>
                </c:pt>
                <c:pt idx="2">
                  <c:v>16</c:v>
                </c:pt>
                <c:pt idx="3">
                  <c:v>4</c:v>
                </c:pt>
                <c:pt idx="4">
                  <c:v>11</c:v>
                </c:pt>
                <c:pt idx="5">
                  <c:v>75</c:v>
                </c:pt>
                <c:pt idx="6">
                  <c:v>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B7A-4DAF-AAB5-C56B7DD7AA2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El Tesoro Parque Comercial</c:v>
                </c:pt>
                <c:pt idx="1">
                  <c:v>Unicentro Medellín</c:v>
                </c:pt>
                <c:pt idx="2">
                  <c:v>Centro Comercial Los Molinos</c:v>
                </c:pt>
                <c:pt idx="3">
                  <c:v>Centro Comercial Sandiego</c:v>
                </c:pt>
                <c:pt idx="4">
                  <c:v>Centro Comercial Oviedo</c:v>
                </c:pt>
                <c:pt idx="5">
                  <c:v>Centro Comercial Santafé Medellín</c:v>
                </c:pt>
                <c:pt idx="6">
                  <c:v>Centro Comercial Premium Plaza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</c:v>
                </c:pt>
                <c:pt idx="1">
                  <c:v>10</c:v>
                </c:pt>
                <c:pt idx="2">
                  <c:v>15</c:v>
                </c:pt>
                <c:pt idx="3">
                  <c:v>1</c:v>
                </c:pt>
                <c:pt idx="4">
                  <c:v>0</c:v>
                </c:pt>
                <c:pt idx="5">
                  <c:v>23</c:v>
                </c:pt>
                <c:pt idx="6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B7A-4DAF-AAB5-C56B7DD7AA2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El Tesoro Parque Comercial</c:v>
                </c:pt>
                <c:pt idx="1">
                  <c:v>Unicentro Medellín</c:v>
                </c:pt>
                <c:pt idx="2">
                  <c:v>Centro Comercial Los Molinos</c:v>
                </c:pt>
                <c:pt idx="3">
                  <c:v>Centro Comercial Sandiego</c:v>
                </c:pt>
                <c:pt idx="4">
                  <c:v>Centro Comercial Oviedo</c:v>
                </c:pt>
                <c:pt idx="5">
                  <c:v>Centro Comercial Santafé Medellín</c:v>
                </c:pt>
                <c:pt idx="6">
                  <c:v>Centro Comercial Premium Plaza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2</c:v>
                </c:pt>
                <c:pt idx="6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B7A-4DAF-AAB5-C56B7DD7AA2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El Tesoro Parque Comercial</c:v>
                </c:pt>
                <c:pt idx="1">
                  <c:v>Unicentro Medellín</c:v>
                </c:pt>
                <c:pt idx="2">
                  <c:v>Centro Comercial Los Molinos</c:v>
                </c:pt>
                <c:pt idx="3">
                  <c:v>Centro Comercial Sandiego</c:v>
                </c:pt>
                <c:pt idx="4">
                  <c:v>Centro Comercial Oviedo</c:v>
                </c:pt>
                <c:pt idx="5">
                  <c:v>Centro Comercial Santafé Medellín</c:v>
                </c:pt>
                <c:pt idx="6">
                  <c:v>Centro Comercial Premium Plaza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B7A-4DAF-AAB5-C56B7DD7AA2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El Tesoro Parque Comercial</c:v>
                </c:pt>
                <c:pt idx="1">
                  <c:v>Unicentro Medellín</c:v>
                </c:pt>
                <c:pt idx="2">
                  <c:v>Centro Comercial Los Molinos</c:v>
                </c:pt>
                <c:pt idx="3">
                  <c:v>Centro Comercial Sandiego</c:v>
                </c:pt>
                <c:pt idx="4">
                  <c:v>Centro Comercial Oviedo</c:v>
                </c:pt>
                <c:pt idx="5">
                  <c:v>Centro Comercial Santafé Medellín</c:v>
                </c:pt>
                <c:pt idx="6">
                  <c:v>Centro Comercial Premium Plaza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84</c:v>
                </c:pt>
                <c:pt idx="1">
                  <c:v>59</c:v>
                </c:pt>
                <c:pt idx="2">
                  <c:v>198</c:v>
                </c:pt>
                <c:pt idx="3">
                  <c:v>85</c:v>
                </c:pt>
                <c:pt idx="4">
                  <c:v>66</c:v>
                </c:pt>
                <c:pt idx="5">
                  <c:v>452</c:v>
                </c:pt>
                <c:pt idx="6">
                  <c:v>284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B7A-4DAF-AAB5-C56B7DD7AA2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El Tesoro Parque Comercial</c:v>
                </c:pt>
                <c:pt idx="1">
                  <c:v>Unicentro Medellín</c:v>
                </c:pt>
                <c:pt idx="2">
                  <c:v>Centro Comercial Los Molinos</c:v>
                </c:pt>
                <c:pt idx="3">
                  <c:v>Centro Comercial Sandiego</c:v>
                </c:pt>
                <c:pt idx="4">
                  <c:v>Centro Comercial Oviedo</c:v>
                </c:pt>
                <c:pt idx="5">
                  <c:v>Centro Comercial Santafé Medellín</c:v>
                </c:pt>
                <c:pt idx="6">
                  <c:v>Centro Comercial Premium Plaza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142</c:v>
                </c:pt>
                <c:pt idx="1">
                  <c:v>226</c:v>
                </c:pt>
                <c:pt idx="2">
                  <c:v>341</c:v>
                </c:pt>
                <c:pt idx="3">
                  <c:v>62</c:v>
                </c:pt>
                <c:pt idx="4">
                  <c:v>73</c:v>
                </c:pt>
                <c:pt idx="5">
                  <c:v>410</c:v>
                </c:pt>
                <c:pt idx="6">
                  <c:v>899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B7A-4DAF-AAB5-C56B7DD7AA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95059200"/>
        <c:axId val="495055592"/>
      </c:barChart>
      <c:catAx>
        <c:axId val="495059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5055592"/>
        <c:crosses val="autoZero"/>
        <c:auto val="1"/>
        <c:lblAlgn val="ctr"/>
        <c:lblOffset val="100"/>
        <c:noMultiLvlLbl val="0"/>
      </c:catAx>
      <c:valAx>
        <c:axId val="495055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5059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unicentro_med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3092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AD-48EC-AB12-4A60D130207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unicentro_med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2AD-48EC-AB12-4A60D13020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95076912"/>
        <c:axId val="495071336"/>
      </c:barChart>
      <c:catAx>
        <c:axId val="495076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5071336"/>
        <c:crosses val="autoZero"/>
        <c:auto val="1"/>
        <c:lblAlgn val="ctr"/>
        <c:lblOffset val="100"/>
        <c:noMultiLvlLbl val="0"/>
      </c:catAx>
      <c:valAx>
        <c:axId val="495071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5076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CB6E1-B2CC-430A-A168-AD869989DAC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Unicentro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B702A1-E547-4A4A-A07D-4313E48C257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Feeling company sas</a:t>
            </a:r>
          </a:p>
        </p:txBody>
      </p:sp>
    </p:spTree>
    <p:extLst>
      <p:ext uri="{BB962C8B-B14F-4D97-AF65-F5344CB8AC3E}">
        <p14:creationId xmlns:p14="http://schemas.microsoft.com/office/powerpoint/2010/main" val="35912691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FE401-A25B-442C-9F5E-B152E704D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UNICENTRO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0BA188-6BA5-45A6-90F0-D9905099AD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17856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33847508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2089502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8557928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8722287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4898387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1248884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2471750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1942597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5032201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2569037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9734287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8377349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5743830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9247110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4570038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4303724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4368838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440655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6698879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0884812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719436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4099780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195777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7219206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115566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5214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Tesoro Parque Comercial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5034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Unicentro Medellín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92476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F8B4C0-CDAF-4020-A372-05038B3E36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853600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F27D1A-E85A-4E3D-A46D-4D93A0923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UNICENTRO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01A0F0-33AC-4987-8EBA-CA473BAE35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91354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86196438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6146227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2065501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9554976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9522738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9268358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3863650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302371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4253073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8360023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6447773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7032530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4902264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8261431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8271964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0729907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0136542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0706725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1143220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5609544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7248937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8380857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919224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4089040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720726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0506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Centro Comercial Sandiego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6317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Centro Comercial Oviedo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19234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AC6EC9-0D8C-4E6E-9E39-8107EE629E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2143544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37259-DB62-42C6-8136-3BBECB29F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UNICENTRO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0DA383-3884-4545-98C9-CC9C7C7AB9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12315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146706256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4135419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9772738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7563558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4880770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9351065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7356125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3306201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8972156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6207558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9313280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7200808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4352543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5506608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5431192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9695767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7847869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2445834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5275225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9743778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1898149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1037628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0010536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1449097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382770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9501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Centro Comercial Santafé Medellín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0667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Centro Comercial Premium Plaza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95826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A48A90-83A0-4380-A110-3FFFAC0616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6572485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8882F-04A3-4E81-AE29-7D981A0C0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UNICENTRO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960732-128E-476A-A23E-BC83E45926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75408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238545849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0318559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7740819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1203762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9769694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3618034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1292227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5117898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4036777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4598358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1986314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7720151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8497764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2974496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4475753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340143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0594153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8213807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6929013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1293438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2167500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7859885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9635815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7371553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366541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237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Centro Comercial Los Molinos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79908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52FAAD-89BE-4251-A8BB-6CD3E05798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40956614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5F814F-D18A-45C6-BD67-B159907DD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UNICENTRO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1EC4552-710D-446D-B5B7-4142DB32F5C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735599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D12416-87E8-4995-A866-3869734964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A56801-3ED7-4D56-A78A-24CFCACBE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28386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580ED9-CCAB-4CEE-9BF4-30672630F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UNICENTRO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2EBDD4-02BD-49F8-AF80-817B57559E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46213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760339-B346-4401-9805-2CF8FF0DBA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7B2B29-3831-4670-8D31-5637B85D74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68212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5EFC2-5D44-4D82-88EA-08BF51EC1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UNICENTRO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B6941C8-A2B5-43F4-8D12-04F25CC950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554121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29B9D6-A7D0-443F-B2DB-AC30A265A6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822323-ED08-4CBE-B510-BC9CF704F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70440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A9997-BE6D-4376-9ABB-28EAF2748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UNICENTRO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ACD7DC9-84F3-456A-8840-EFBEED084B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434933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932D8A-574D-44AB-A8E0-292273EF13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BB0F91-1DF8-43CD-81F8-BEAD4AB5D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40734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E4AB4-6DE6-403B-9D6B-B0233AD11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UNICENTRO - 1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22D310-52FC-4A2D-B4EE-85E48D6D32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15063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32624273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771609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3952013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293883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09778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909070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73409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65175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10696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7722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26336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4116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753758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1050349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378349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87087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545539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700628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3398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Centro Comercial Premium Plaza - 2018-06-30 23:40:13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En esta tarde fría una buena canción para calentar el ambiente. #PapáalParque #EsoQueTeGusta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09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Centro Comercial Premium Plaza - 2018-06-30 23:40:06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Se un ganador de nuestro #MetegolArqueroPremium y siente la emoción de patear la pelota como los grandes jugadores. #PremiumesMundial #EsoQueTeGusta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5686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Centro Comercial Sandiego - 2018-06-30 22:11:15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En el Centro Comercial Sandiego, lo que te alegra lo encuentras. 
*El Centro Comercial NO es anunciante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26435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1D958C-2BF3-45E5-947A-FEEBAFA59C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0800857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06E010-4D5E-4F05-A15E-6B93EC64D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UNICENTRO - 2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1B99B7-B2D6-4812-BFD7-DCCA636A91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10825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21274082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1419140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2867031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837257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16541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20477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79481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7126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04653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12940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69810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0018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582679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0801458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624403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61311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195499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26140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4549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Centro Comercial Santafé Medellín - 2018-06-30 22:00:00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¡Momentos de nuestros visitantes! #Repost @juan06fer #SantaféMedellín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092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Centro Comercial Los Molinos - 2018-06-30 21:26:00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Clasificamos!! No te pierdas la próxima jugada de nuestra selección Colombia…  Que tal verlo en este tv de 49” SMART TV de LG! Encuéntralo en Alkomprar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9394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El Tesoro Parque Comercial - 2018-06-30 21:00:01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Llegó el #MidSeasonSale a Totto de El Tesoro y no te lo puedes perder.
¡Descuentos increíbles!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84218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CEDA11-AD43-4B9F-B4C9-067299453B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3263992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2F864-0A5C-4313-9B1C-EF54AF059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UNICENTRO - 3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8BD108-B9F3-4EA5-A8FB-FA8565AF53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82925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2775502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743907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9357777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830907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07708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23075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87210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7870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6093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42516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40242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76992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896304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18905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05684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46529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898641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433074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5528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Centro Comercial Premium Plaza - 2018-06-30 20:34:04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Seguimos con nuestra pasión por la pelota y este lindo deporte llamado Freestyle. #PremiumesMundial #EsoQueTeGusta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5669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Centro Comercial Los Molinos - 2018-06-30 20:06:02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Hasta el 6 de julio disfruta de los descuentos que Totto y  Totto Tú tienen para ti en productos seleccionados. Aplica condiciones y restricciones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247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Centro Comercial Premium Plaza - 2018-06-30 19:34:00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Siente la emoción de los jugadores del mundial con un minotorneo de futbolito acá en Premium Plaza. #PremiumesMundial #EsoQueTeGusta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05153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B5611F-B38E-4E33-B485-905E861168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42083933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93001-6C05-41AB-9954-4C5E4A810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UNICENTRO - 4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A865B1-C7EB-4679-A39E-F7C102EE4F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2684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2949631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9832892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1292707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167803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06007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28817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04573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93729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31418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36456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2659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33104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995785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7882521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162297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89703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54942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65836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7668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Centro Comercial Oviedo - 2018-06-30 19:25:04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Espacios verdes en #LaMejorManzanaDeMedellín 
¿Puedes identificar este lugar?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227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El Tesoro Parque Comercial - 2018-06-30 19:00:01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Disfruta de los últimos días de la jungla más divertida. Te esperamos en #Jumpla de El Tesoro para que brinques, escales, te dejes caer en nuestras piscinas de espumas y pases un rato inolvidable en familia o con amigos. 
Hasta el 8 de julio.
https://eltesoro.com.co/agenda/jumpla/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56487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985A85-36F1-4F53-BD70-8C83FEF073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7664314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EECA3-829D-45FF-9A1A-E789C37A6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UNICENTRO - 5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EE5609-CDEA-4E3E-BB11-C6C209A288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03533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12194634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049654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2551379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246941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6743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53269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43045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12339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7212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30288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72629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69654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234053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5797592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156397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32588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82969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122916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3224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Centro Comercial Premium Plaza - 2018-06-30 18:56:13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Hoy está nuevamente la copa mundialista esperando por ti. Intenta alzarla y gana fabulosos premios. #EsoQueTeGusta #PremiumesMundial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566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Centro Comercial Los Molinos - 2018-06-30 18:47:00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Inicia tu rutina con #AgavalSport y E S T R E N A  este 2 0 1 8. Visita la tienda AGAVAL en Los Molinos Local 2039  y recibe 30% de descuento en el segundo artículo*
*Válido hasta 18/02/18 
*No acumulable con otros descuentos.
 *Válido para compras a crédito y de contado.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0385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D698BD-3CD7-422C-BEC2-BB641B493A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9521523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D3479-A6C4-427B-91B4-2C2747739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UNICENTRO - 6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B97638-BED8-4F16-ADBF-DA3F713488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12070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125264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5404208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268277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212509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02432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55445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66936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97298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69654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25958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03275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83226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46903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3661153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000693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89651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552011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298144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212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El Tesoro Parque Comercial - 2018-06-30 16:59:00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Solo por hoy aprovecha este descuento para que te lleves: Ropa Interior, Leggings, Ropa Deportiva, Medias y todas las prendas que más te gustan de la tienda TALLPoint de El Tesoro  
* Este descuento aplica solo para el Sábado 30 de Junio de 4:00 PM a 7PM no te lo puedes perder!!!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0470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Centro Comercial Santafé Medellín - 2018-06-30 16:12:00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Conoce Freeport en el local 2275. ¡Te esperamos!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135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1E69CA-AB79-420E-91D7-EF3056D0DA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2580121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67BE8D-A0BD-4704-901A-A5CDDC6A8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UNICENTRO - 7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EEBC9C-5BC0-4F95-8A26-8A5BDD9D6B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17638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6487743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2939046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6443117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356588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0418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15280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88133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47232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20865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57155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27841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67417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004919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904945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536362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85955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540927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097364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2928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Centro Comercial Santafé Medellín - 2018-06-30 15:32:00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Encuentra en SPEEDO los mejores regalos para PAPÁ. Local 3267. #SantaféMedellín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3181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Centro Comercial Oviedo - 2018-06-30 15:25:04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Disfruta hoy en #LaMejorManzanaDeMedellín la cata cervecera que tendremos en compañía de @3cordilleras 
Te esperamos en la Rotonda del Tercer Nivel a las 6:00 p.m. 
Ingreso gratuito.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82374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2D2C2D-15D3-4D0A-9157-F037BABC71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3675952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692A8-F45C-49E2-B919-4898F7223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UNICENTRO - 8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509165-4360-4C03-A484-1C078694CC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12807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26326464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0984841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390343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932858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91114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27416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86375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28948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93295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157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93767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62708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277325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3297856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675263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76164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027431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337714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797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Unicentro Medellín - 2018-06-30 15:00:01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Estar en paz con nosotros es importante. Acércate a nuestra tradicional misa todos los sábados a las 4:00 p.m.  y los domingos a las 12:00 del medio día. 
¡Te esperamos! 🙏🕊️
#UnicosPorTí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683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El Tesoro Parque Comercial - 2018-06-30 15:00:01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Encuentra siempre en Speedo Colombia los mejores regalos para PAPÁ. Local 1145 de El Tesoro.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11561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6CB15E-70BB-4E00-9FE7-EA380D90EF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2093966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C3982-F012-47BD-9E5F-FA170DE94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UNICENTRO - 9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F24266-27D5-407B-9C83-36116AF311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3201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56984121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128231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404294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574879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90950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23818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40792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34616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41478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52338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84468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72572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261552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7230815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456674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23843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47815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601374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010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Centro Comercial Premium Plaza - 2018-06-30 14:33:42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Los monos son ideales para el verano, ven por el tuyo en Bershka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2261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Centro Comercial Santafé Medellín - 2018-06-30 14:00:01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¿A quién le han dedicado un gol? Doble emoción, doble diversión hasta el 2 de julio. ¡Te esperamos! #futgolfsantafé #laseleccionsantafé #SantaféMedellín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3465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Centro Comercial Sandiego - 2018-06-29 23:10:30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En el Centro Comercial Sandiego, lo que te alegra lo encuentras. 
*El Centro Comercial NO es anunciante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65283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756D02-FB34-421E-A731-7C47F4D9BE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5959310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792A0-36CF-4B02-A35B-A130650B3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UNICENTRO - 10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EA5930-D254-4681-BD1C-59FB2EDBD3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08926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5448002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3649839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552586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504229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79922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6217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78153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22394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31064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67096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94468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96538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288882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5097691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253264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02212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187838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243166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4550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Centro Comercial Los Molinos - 2018-06-29 23:02:08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Nueva colección de marcas originales en Fruta Fresca, prendas que complementan tu estilo.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6532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El Tesoro Parque Comercial - 2018-06-29 23:00:01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Todos los partidos del #MundialRusia2018 en directo en un lugar adecuado especialmente para nuestros visitantes. Te esperamos todos los días, porque #ElTesoroesMundial.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03873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03FC9D-75C4-4901-A93E-2596529962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3768418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6A806-0345-41EB-883C-FF22E1E40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UNICENTRO - 11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CBE310-4BF1-49D2-98F9-B8AE9FC063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30261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37748813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9534766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4510032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711466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51490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81905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99500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64647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745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61610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11564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23956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269055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507705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106453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45607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525047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377102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2415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Centro Comercial Premium Plaza - 2018-06-29 23:00:01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Disfrutemos mañana de un sábado de buenos momentos con música en vivo, diversión sin parar en el #MetegolArqueroPremium y los futbolitos, y por supuesto de los partidos del mundial. #EsoQueTeGusta #PapáalParque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51081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DD60BC-EE2F-4CBF-B6FD-03A5E7528E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6933339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5B806-4577-4BDA-AD07-CD54CABAA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 | UNICENTRO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B0D3D0A-4DFD-44A1-A69F-D9D7E3E1ABF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077648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5E653F-F341-4AAA-86B6-3D4C7BDBFC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FB6642-F4B0-4982-B62F-957F1AE3D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9676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5C29FA-370A-4AE1-A7B9-57EFC4192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UNICENTRO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BD5D190-EC39-4382-9E74-B4852D31934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227957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E55F14-38A4-4AF2-8D87-DBF941FAB9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A25B7B-8E93-407D-8A46-F3E46E86C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6593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572FF-6382-4DD4-8F59-7D1D8D10C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UNICENTRO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752956-5B06-443A-A77E-F2E27B5793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9967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1741427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87965653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2468190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64845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4343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6633904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17803986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09693683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8324322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74444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4654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unicentro_med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0.1991 %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1183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35506D-92EC-49B8-A2EF-820251A865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428621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1D682-44B7-4ACA-8F93-6F29B6C16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UNICENTRO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BD3555-F784-42B2-8AB8-B2F4B7B51D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00000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7907373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80686125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1547185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6890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463553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938908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80887990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95769995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7198390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57306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55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unicentro_med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0.1991 %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93749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973B7F-991A-4D28-8336-0660DAFC27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019233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80711-E7FA-4AB2-8698-8B29AE786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UNICENTRO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CC6C103-5CBE-4D16-AE88-AFEE6E62E37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325085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E0B075-9DE1-48BD-81D9-0794B44463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B27D48-4546-4D00-9EE4-CABF2B89C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62923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1638</Words>
  <Application>Microsoft Office PowerPoint</Application>
  <PresentationFormat>On-screen Show (4:3)</PresentationFormat>
  <Paragraphs>1020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Calibri</vt:lpstr>
      <vt:lpstr>Arial</vt:lpstr>
      <vt:lpstr>quintly_template</vt:lpstr>
      <vt:lpstr>Unicentro</vt:lpstr>
      <vt:lpstr>Facebook Key Metrics Table | UNICENTRO - 1 of 4</vt:lpstr>
      <vt:lpstr>Facebook Key Metrics Table | UNICENTRO - 2 of 4</vt:lpstr>
      <vt:lpstr>Facebook Key Metrics Table | UNICENTRO - 3 of 4</vt:lpstr>
      <vt:lpstr>Facebook Key Metrics Table | UNICENTRO - 4 of 4</vt:lpstr>
      <vt:lpstr>Facebook Fans Total | UNICENTRO</vt:lpstr>
      <vt:lpstr>Facebook Own Posts | UNICENTRO</vt:lpstr>
      <vt:lpstr>Facebook Post Type Distribution Per Profile | UNICENTRO</vt:lpstr>
      <vt:lpstr>Facebook Interaction Rate | UNICENTRO</vt:lpstr>
      <vt:lpstr>Facebook Own Posts Table  | UNICENTRO - 1 of 11</vt:lpstr>
      <vt:lpstr>Facebook Own Posts Table  | UNICENTRO - 2 of 11</vt:lpstr>
      <vt:lpstr>Facebook Own Posts Table  | UNICENTRO - 3 of 11</vt:lpstr>
      <vt:lpstr>Facebook Own Posts Table  | UNICENTRO - 4 of 11</vt:lpstr>
      <vt:lpstr>Facebook Own Posts Table  | UNICENTRO - 5 of 11</vt:lpstr>
      <vt:lpstr>Facebook Own Posts Table  | UNICENTRO - 6 of 11</vt:lpstr>
      <vt:lpstr>Facebook Own Posts Table  | UNICENTRO - 7 of 11</vt:lpstr>
      <vt:lpstr>Facebook Own Posts Table  | UNICENTRO - 8 of 11</vt:lpstr>
      <vt:lpstr>Facebook Own Posts Table  | UNICENTRO - 9 of 11</vt:lpstr>
      <vt:lpstr>Facebook Own Posts Table  | UNICENTRO - 10 of 11</vt:lpstr>
      <vt:lpstr>Facebook Own Posts Table  | UNICENTRO - 11 of 11</vt:lpstr>
      <vt:lpstr>Facebook Sponsored Posts Distribution | UNICENTRO</vt:lpstr>
      <vt:lpstr>Facebook Interactions Distribution | UNICENTRO</vt:lpstr>
      <vt:lpstr>Instagram Key Metrics Table | UNICENTRO</vt:lpstr>
      <vt:lpstr>Instagram Key Metrics Table | UNICENTRO</vt:lpstr>
      <vt:lpstr>Instagram Interactions Distribution | UNICENTRO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Unicentro</dc:title>
  <dc:creator>Administrator</dc:creator>
  <cp:lastModifiedBy>Administrator</cp:lastModifiedBy>
  <cp:revision>1</cp:revision>
  <dcterms:created xsi:type="dcterms:W3CDTF">2018-07-08T14:40:36Z</dcterms:created>
  <dcterms:modified xsi:type="dcterms:W3CDTF">2018-07-08T14:41:57Z</dcterms:modified>
</cp:coreProperties>
</file>