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Tesoro Parque Comercial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131912</c:v>
                </c:pt>
                <c:pt idx="1">
                  <c:v>131915</c:v>
                </c:pt>
                <c:pt idx="2">
                  <c:v>131910</c:v>
                </c:pt>
                <c:pt idx="4">
                  <c:v>131902</c:v>
                </c:pt>
                <c:pt idx="5">
                  <c:v>131902</c:v>
                </c:pt>
                <c:pt idx="6">
                  <c:v>131894</c:v>
                </c:pt>
                <c:pt idx="7">
                  <c:v>131892</c:v>
                </c:pt>
                <c:pt idx="8">
                  <c:v>131893</c:v>
                </c:pt>
                <c:pt idx="9">
                  <c:v>131900</c:v>
                </c:pt>
                <c:pt idx="10">
                  <c:v>131927</c:v>
                </c:pt>
                <c:pt idx="11">
                  <c:v>131945</c:v>
                </c:pt>
                <c:pt idx="12">
                  <c:v>131950</c:v>
                </c:pt>
                <c:pt idx="13">
                  <c:v>131945</c:v>
                </c:pt>
                <c:pt idx="14">
                  <c:v>131946</c:v>
                </c:pt>
                <c:pt idx="15">
                  <c:v>131955</c:v>
                </c:pt>
                <c:pt idx="16">
                  <c:v>131962</c:v>
                </c:pt>
                <c:pt idx="17">
                  <c:v>131961</c:v>
                </c:pt>
                <c:pt idx="18">
                  <c:v>131965</c:v>
                </c:pt>
                <c:pt idx="19">
                  <c:v>131965</c:v>
                </c:pt>
                <c:pt idx="20">
                  <c:v>131974</c:v>
                </c:pt>
                <c:pt idx="21">
                  <c:v>131967</c:v>
                </c:pt>
                <c:pt idx="22">
                  <c:v>131958</c:v>
                </c:pt>
                <c:pt idx="23">
                  <c:v>131962</c:v>
                </c:pt>
                <c:pt idx="24">
                  <c:v>131988</c:v>
                </c:pt>
                <c:pt idx="25">
                  <c:v>131983</c:v>
                </c:pt>
                <c:pt idx="26">
                  <c:v>131987</c:v>
                </c:pt>
                <c:pt idx="27">
                  <c:v>131978</c:v>
                </c:pt>
                <c:pt idx="28">
                  <c:v>131977</c:v>
                </c:pt>
                <c:pt idx="29">
                  <c:v>131960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06-4E13-8B9F-CC559A2C7F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Unicentro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111407</c:v>
                </c:pt>
                <c:pt idx="1">
                  <c:v>111405</c:v>
                </c:pt>
                <c:pt idx="2">
                  <c:v>111396</c:v>
                </c:pt>
                <c:pt idx="3">
                  <c:v>111387</c:v>
                </c:pt>
                <c:pt idx="4">
                  <c:v>111382</c:v>
                </c:pt>
                <c:pt idx="5">
                  <c:v>111374</c:v>
                </c:pt>
                <c:pt idx="6">
                  <c:v>111368</c:v>
                </c:pt>
                <c:pt idx="7">
                  <c:v>111360</c:v>
                </c:pt>
                <c:pt idx="8">
                  <c:v>111351</c:v>
                </c:pt>
                <c:pt idx="9">
                  <c:v>111359</c:v>
                </c:pt>
                <c:pt idx="10">
                  <c:v>111357</c:v>
                </c:pt>
                <c:pt idx="11">
                  <c:v>111362</c:v>
                </c:pt>
                <c:pt idx="12">
                  <c:v>111367</c:v>
                </c:pt>
                <c:pt idx="13">
                  <c:v>111364</c:v>
                </c:pt>
                <c:pt idx="14">
                  <c:v>111367</c:v>
                </c:pt>
                <c:pt idx="15">
                  <c:v>111365</c:v>
                </c:pt>
                <c:pt idx="16">
                  <c:v>111355</c:v>
                </c:pt>
                <c:pt idx="17">
                  <c:v>111358</c:v>
                </c:pt>
                <c:pt idx="18">
                  <c:v>111359</c:v>
                </c:pt>
                <c:pt idx="19">
                  <c:v>111357</c:v>
                </c:pt>
                <c:pt idx="20">
                  <c:v>111350</c:v>
                </c:pt>
                <c:pt idx="21">
                  <c:v>111354</c:v>
                </c:pt>
                <c:pt idx="22">
                  <c:v>111343</c:v>
                </c:pt>
                <c:pt idx="23">
                  <c:v>111346</c:v>
                </c:pt>
                <c:pt idx="24">
                  <c:v>111342</c:v>
                </c:pt>
                <c:pt idx="25">
                  <c:v>111338</c:v>
                </c:pt>
                <c:pt idx="26">
                  <c:v>111330</c:v>
                </c:pt>
                <c:pt idx="27">
                  <c:v>111316</c:v>
                </c:pt>
                <c:pt idx="28">
                  <c:v>111305</c:v>
                </c:pt>
                <c:pt idx="29">
                  <c:v>111295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06-4E13-8B9F-CC559A2C7F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Centro Comercial Los Molinos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143129</c:v>
                </c:pt>
                <c:pt idx="1">
                  <c:v>143205</c:v>
                </c:pt>
                <c:pt idx="2">
                  <c:v>143255</c:v>
                </c:pt>
                <c:pt idx="3">
                  <c:v>143275</c:v>
                </c:pt>
                <c:pt idx="4">
                  <c:v>143281</c:v>
                </c:pt>
                <c:pt idx="5">
                  <c:v>143272</c:v>
                </c:pt>
                <c:pt idx="6">
                  <c:v>143266</c:v>
                </c:pt>
                <c:pt idx="7">
                  <c:v>143327</c:v>
                </c:pt>
                <c:pt idx="8">
                  <c:v>143366</c:v>
                </c:pt>
                <c:pt idx="9">
                  <c:v>143396</c:v>
                </c:pt>
                <c:pt idx="10">
                  <c:v>143436</c:v>
                </c:pt>
                <c:pt idx="11">
                  <c:v>143466</c:v>
                </c:pt>
                <c:pt idx="12">
                  <c:v>143494</c:v>
                </c:pt>
                <c:pt idx="13">
                  <c:v>143510</c:v>
                </c:pt>
                <c:pt idx="14">
                  <c:v>143530</c:v>
                </c:pt>
                <c:pt idx="15">
                  <c:v>143570</c:v>
                </c:pt>
                <c:pt idx="16">
                  <c:v>143578</c:v>
                </c:pt>
                <c:pt idx="17">
                  <c:v>143619</c:v>
                </c:pt>
                <c:pt idx="18">
                  <c:v>143654</c:v>
                </c:pt>
                <c:pt idx="19">
                  <c:v>143686</c:v>
                </c:pt>
                <c:pt idx="20">
                  <c:v>143704</c:v>
                </c:pt>
                <c:pt idx="21">
                  <c:v>143725</c:v>
                </c:pt>
                <c:pt idx="22">
                  <c:v>143751</c:v>
                </c:pt>
                <c:pt idx="23">
                  <c:v>143790</c:v>
                </c:pt>
                <c:pt idx="24">
                  <c:v>143823</c:v>
                </c:pt>
                <c:pt idx="25">
                  <c:v>143838</c:v>
                </c:pt>
                <c:pt idx="26">
                  <c:v>143828</c:v>
                </c:pt>
                <c:pt idx="27">
                  <c:v>143816</c:v>
                </c:pt>
                <c:pt idx="28">
                  <c:v>143809</c:v>
                </c:pt>
                <c:pt idx="29">
                  <c:v>143836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06-4E13-8B9F-CC559A2C7F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Centro Comercial Sandiego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62808</c:v>
                </c:pt>
                <c:pt idx="1">
                  <c:v>62809</c:v>
                </c:pt>
                <c:pt idx="2">
                  <c:v>62806</c:v>
                </c:pt>
                <c:pt idx="3">
                  <c:v>62809</c:v>
                </c:pt>
                <c:pt idx="4">
                  <c:v>62802</c:v>
                </c:pt>
                <c:pt idx="5">
                  <c:v>62808</c:v>
                </c:pt>
                <c:pt idx="6">
                  <c:v>62810</c:v>
                </c:pt>
                <c:pt idx="7">
                  <c:v>62812</c:v>
                </c:pt>
                <c:pt idx="8">
                  <c:v>62804</c:v>
                </c:pt>
                <c:pt idx="9">
                  <c:v>62810</c:v>
                </c:pt>
                <c:pt idx="10">
                  <c:v>62819</c:v>
                </c:pt>
                <c:pt idx="11">
                  <c:v>62828</c:v>
                </c:pt>
                <c:pt idx="12">
                  <c:v>62830</c:v>
                </c:pt>
                <c:pt idx="13">
                  <c:v>62824</c:v>
                </c:pt>
                <c:pt idx="14">
                  <c:v>62824</c:v>
                </c:pt>
                <c:pt idx="15">
                  <c:v>62834</c:v>
                </c:pt>
                <c:pt idx="16">
                  <c:v>62841</c:v>
                </c:pt>
                <c:pt idx="17">
                  <c:v>62846</c:v>
                </c:pt>
                <c:pt idx="18">
                  <c:v>62840</c:v>
                </c:pt>
                <c:pt idx="19">
                  <c:v>62842</c:v>
                </c:pt>
                <c:pt idx="20">
                  <c:v>62837</c:v>
                </c:pt>
                <c:pt idx="21">
                  <c:v>62841</c:v>
                </c:pt>
                <c:pt idx="22">
                  <c:v>62839</c:v>
                </c:pt>
                <c:pt idx="23">
                  <c:v>62844</c:v>
                </c:pt>
                <c:pt idx="24">
                  <c:v>62841</c:v>
                </c:pt>
                <c:pt idx="25">
                  <c:v>62838</c:v>
                </c:pt>
                <c:pt idx="26">
                  <c:v>62836</c:v>
                </c:pt>
                <c:pt idx="27">
                  <c:v>62829</c:v>
                </c:pt>
                <c:pt idx="28">
                  <c:v>62826</c:v>
                </c:pt>
                <c:pt idx="29">
                  <c:v>62813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06-4E13-8B9F-CC559A2C7F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Centro Comercial Oviedo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86633</c:v>
                </c:pt>
                <c:pt idx="1">
                  <c:v>86635</c:v>
                </c:pt>
                <c:pt idx="2">
                  <c:v>86633</c:v>
                </c:pt>
                <c:pt idx="3">
                  <c:v>86634</c:v>
                </c:pt>
                <c:pt idx="4">
                  <c:v>86633</c:v>
                </c:pt>
                <c:pt idx="5">
                  <c:v>86634</c:v>
                </c:pt>
                <c:pt idx="6">
                  <c:v>86628</c:v>
                </c:pt>
                <c:pt idx="7">
                  <c:v>86626</c:v>
                </c:pt>
                <c:pt idx="8">
                  <c:v>86611</c:v>
                </c:pt>
                <c:pt idx="9">
                  <c:v>86613</c:v>
                </c:pt>
                <c:pt idx="10">
                  <c:v>86620</c:v>
                </c:pt>
                <c:pt idx="11">
                  <c:v>86631</c:v>
                </c:pt>
                <c:pt idx="12">
                  <c:v>86636</c:v>
                </c:pt>
                <c:pt idx="13">
                  <c:v>86631</c:v>
                </c:pt>
                <c:pt idx="14">
                  <c:v>86635</c:v>
                </c:pt>
                <c:pt idx="15">
                  <c:v>86636</c:v>
                </c:pt>
                <c:pt idx="16">
                  <c:v>86642</c:v>
                </c:pt>
                <c:pt idx="17">
                  <c:v>86638</c:v>
                </c:pt>
                <c:pt idx="18">
                  <c:v>86638</c:v>
                </c:pt>
                <c:pt idx="19">
                  <c:v>86638</c:v>
                </c:pt>
                <c:pt idx="20">
                  <c:v>86636</c:v>
                </c:pt>
                <c:pt idx="21">
                  <c:v>86633</c:v>
                </c:pt>
                <c:pt idx="22">
                  <c:v>86628</c:v>
                </c:pt>
                <c:pt idx="23">
                  <c:v>86623</c:v>
                </c:pt>
                <c:pt idx="24">
                  <c:v>86622</c:v>
                </c:pt>
                <c:pt idx="25">
                  <c:v>86616</c:v>
                </c:pt>
                <c:pt idx="26">
                  <c:v>86610</c:v>
                </c:pt>
                <c:pt idx="27">
                  <c:v>86615</c:v>
                </c:pt>
                <c:pt idx="28">
                  <c:v>86607</c:v>
                </c:pt>
                <c:pt idx="29">
                  <c:v>86609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06-4E13-8B9F-CC559A2C7F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Centro Comercial Santafé Medellín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171022</c:v>
                </c:pt>
                <c:pt idx="1">
                  <c:v>171043</c:v>
                </c:pt>
                <c:pt idx="2">
                  <c:v>171063</c:v>
                </c:pt>
                <c:pt idx="3">
                  <c:v>171118</c:v>
                </c:pt>
                <c:pt idx="4">
                  <c:v>171144</c:v>
                </c:pt>
                <c:pt idx="5">
                  <c:v>171162</c:v>
                </c:pt>
                <c:pt idx="6">
                  <c:v>171172</c:v>
                </c:pt>
                <c:pt idx="7">
                  <c:v>171186</c:v>
                </c:pt>
                <c:pt idx="8">
                  <c:v>171192</c:v>
                </c:pt>
                <c:pt idx="9">
                  <c:v>171202</c:v>
                </c:pt>
                <c:pt idx="10">
                  <c:v>171215</c:v>
                </c:pt>
                <c:pt idx="11">
                  <c:v>171222</c:v>
                </c:pt>
                <c:pt idx="12">
                  <c:v>171241</c:v>
                </c:pt>
                <c:pt idx="13">
                  <c:v>171235</c:v>
                </c:pt>
                <c:pt idx="14">
                  <c:v>171248</c:v>
                </c:pt>
                <c:pt idx="15">
                  <c:v>171247</c:v>
                </c:pt>
                <c:pt idx="16">
                  <c:v>171240</c:v>
                </c:pt>
                <c:pt idx="17">
                  <c:v>171246</c:v>
                </c:pt>
                <c:pt idx="18">
                  <c:v>171247</c:v>
                </c:pt>
                <c:pt idx="19">
                  <c:v>171248</c:v>
                </c:pt>
                <c:pt idx="20">
                  <c:v>171227</c:v>
                </c:pt>
                <c:pt idx="21">
                  <c:v>171223</c:v>
                </c:pt>
                <c:pt idx="22">
                  <c:v>171199</c:v>
                </c:pt>
                <c:pt idx="23">
                  <c:v>171193</c:v>
                </c:pt>
                <c:pt idx="24">
                  <c:v>171175</c:v>
                </c:pt>
                <c:pt idx="25">
                  <c:v>171160</c:v>
                </c:pt>
                <c:pt idx="26">
                  <c:v>171148</c:v>
                </c:pt>
                <c:pt idx="27">
                  <c:v>171124</c:v>
                </c:pt>
                <c:pt idx="28">
                  <c:v>171110</c:v>
                </c:pt>
                <c:pt idx="29">
                  <c:v>171107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06-4E13-8B9F-CC559A2C7F4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Centro Comercial Premium Plaza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97359</c:v>
                </c:pt>
                <c:pt idx="1">
                  <c:v>97387</c:v>
                </c:pt>
                <c:pt idx="2">
                  <c:v>97417</c:v>
                </c:pt>
                <c:pt idx="3">
                  <c:v>97432</c:v>
                </c:pt>
                <c:pt idx="4">
                  <c:v>97446</c:v>
                </c:pt>
                <c:pt idx="5">
                  <c:v>97477</c:v>
                </c:pt>
                <c:pt idx="6">
                  <c:v>97550</c:v>
                </c:pt>
                <c:pt idx="7">
                  <c:v>97598</c:v>
                </c:pt>
                <c:pt idx="8">
                  <c:v>97635</c:v>
                </c:pt>
                <c:pt idx="9">
                  <c:v>97679</c:v>
                </c:pt>
                <c:pt idx="10">
                  <c:v>97737</c:v>
                </c:pt>
                <c:pt idx="11">
                  <c:v>97790</c:v>
                </c:pt>
                <c:pt idx="12">
                  <c:v>97851</c:v>
                </c:pt>
                <c:pt idx="13">
                  <c:v>97893</c:v>
                </c:pt>
                <c:pt idx="14">
                  <c:v>97934</c:v>
                </c:pt>
                <c:pt idx="15">
                  <c:v>97976</c:v>
                </c:pt>
                <c:pt idx="16">
                  <c:v>98013</c:v>
                </c:pt>
                <c:pt idx="17">
                  <c:v>98054</c:v>
                </c:pt>
                <c:pt idx="18">
                  <c:v>98092</c:v>
                </c:pt>
                <c:pt idx="19">
                  <c:v>98123</c:v>
                </c:pt>
                <c:pt idx="20">
                  <c:v>98164</c:v>
                </c:pt>
                <c:pt idx="21">
                  <c:v>98199</c:v>
                </c:pt>
                <c:pt idx="22">
                  <c:v>98222</c:v>
                </c:pt>
                <c:pt idx="23">
                  <c:v>98243</c:v>
                </c:pt>
                <c:pt idx="24">
                  <c:v>98258</c:v>
                </c:pt>
                <c:pt idx="25">
                  <c:v>98265</c:v>
                </c:pt>
                <c:pt idx="26">
                  <c:v>98279</c:v>
                </c:pt>
                <c:pt idx="27">
                  <c:v>98305</c:v>
                </c:pt>
                <c:pt idx="28">
                  <c:v>98298</c:v>
                </c:pt>
                <c:pt idx="29">
                  <c:v>98299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E06-4E13-8B9F-CC559A2C7F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625120"/>
        <c:axId val="429626104"/>
      </c:barChart>
      <c:dateAx>
        <c:axId val="429625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6104"/>
        <c:crosses val="autoZero"/>
        <c:auto val="1"/>
        <c:lblOffset val="100"/>
        <c:baseTimeUnit val="days"/>
      </c:dateAx>
      <c:valAx>
        <c:axId val="42962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Tesoro Parque Comercial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4</c:v>
                </c:pt>
                <c:pt idx="5">
                  <c:v>5</c:v>
                </c:pt>
                <c:pt idx="6">
                  <c:v>2</c:v>
                </c:pt>
                <c:pt idx="7">
                  <c:v>5</c:v>
                </c:pt>
                <c:pt idx="8">
                  <c:v>4</c:v>
                </c:pt>
                <c:pt idx="9">
                  <c:v>5</c:v>
                </c:pt>
                <c:pt idx="10">
                  <c:v>2</c:v>
                </c:pt>
                <c:pt idx="11">
                  <c:v>1</c:v>
                </c:pt>
                <c:pt idx="12">
                  <c:v>3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6</c:v>
                </c:pt>
                <c:pt idx="18">
                  <c:v>6</c:v>
                </c:pt>
                <c:pt idx="19">
                  <c:v>7</c:v>
                </c:pt>
                <c:pt idx="20">
                  <c:v>5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4</c:v>
                </c:pt>
                <c:pt idx="25">
                  <c:v>3</c:v>
                </c:pt>
                <c:pt idx="26">
                  <c:v>5</c:v>
                </c:pt>
                <c:pt idx="27">
                  <c:v>6</c:v>
                </c:pt>
                <c:pt idx="28">
                  <c:v>5</c:v>
                </c:pt>
                <c:pt idx="2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15-4B37-A583-6BD5B20982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Unicentro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4</c:v>
                </c:pt>
                <c:pt idx="18">
                  <c:v>3</c:v>
                </c:pt>
                <c:pt idx="19">
                  <c:v>2</c:v>
                </c:pt>
                <c:pt idx="20">
                  <c:v>4</c:v>
                </c:pt>
                <c:pt idx="21">
                  <c:v>2</c:v>
                </c:pt>
                <c:pt idx="22">
                  <c:v>7</c:v>
                </c:pt>
                <c:pt idx="23">
                  <c:v>7</c:v>
                </c:pt>
                <c:pt idx="24">
                  <c:v>4</c:v>
                </c:pt>
                <c:pt idx="25">
                  <c:v>2</c:v>
                </c:pt>
                <c:pt idx="26">
                  <c:v>3</c:v>
                </c:pt>
                <c:pt idx="27">
                  <c:v>7</c:v>
                </c:pt>
                <c:pt idx="28">
                  <c:v>4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15-4B37-A583-6BD5B20982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Centro Comercial Los Molinos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  <c:pt idx="6">
                  <c:v>6</c:v>
                </c:pt>
                <c:pt idx="7">
                  <c:v>11</c:v>
                </c:pt>
                <c:pt idx="8">
                  <c:v>6</c:v>
                </c:pt>
                <c:pt idx="9">
                  <c:v>7</c:v>
                </c:pt>
                <c:pt idx="10">
                  <c:v>5</c:v>
                </c:pt>
                <c:pt idx="11">
                  <c:v>7</c:v>
                </c:pt>
                <c:pt idx="12">
                  <c:v>4</c:v>
                </c:pt>
                <c:pt idx="13">
                  <c:v>8</c:v>
                </c:pt>
                <c:pt idx="14">
                  <c:v>12</c:v>
                </c:pt>
                <c:pt idx="15">
                  <c:v>9</c:v>
                </c:pt>
                <c:pt idx="16">
                  <c:v>4</c:v>
                </c:pt>
                <c:pt idx="17">
                  <c:v>5</c:v>
                </c:pt>
                <c:pt idx="18">
                  <c:v>9</c:v>
                </c:pt>
                <c:pt idx="19">
                  <c:v>7</c:v>
                </c:pt>
                <c:pt idx="20">
                  <c:v>9</c:v>
                </c:pt>
                <c:pt idx="21">
                  <c:v>8</c:v>
                </c:pt>
                <c:pt idx="22">
                  <c:v>5</c:v>
                </c:pt>
                <c:pt idx="23">
                  <c:v>8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8</c:v>
                </c:pt>
                <c:pt idx="28">
                  <c:v>10</c:v>
                </c:pt>
                <c:pt idx="2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15-4B37-A583-6BD5B20982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Centro Comercial Sandiego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4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15-4B37-A583-6BD5B20982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Centro Comercial Oviedo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5</c:v>
                </c:pt>
                <c:pt idx="22">
                  <c:v>3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3</c:v>
                </c:pt>
                <c:pt idx="27">
                  <c:v>2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15-4B37-A583-6BD5B209823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Centro Comercial Santafé Medellín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4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4</c:v>
                </c:pt>
                <c:pt idx="14">
                  <c:v>5</c:v>
                </c:pt>
                <c:pt idx="15">
                  <c:v>4</c:v>
                </c:pt>
                <c:pt idx="16">
                  <c:v>3</c:v>
                </c:pt>
                <c:pt idx="17">
                  <c:v>5</c:v>
                </c:pt>
                <c:pt idx="18">
                  <c:v>4</c:v>
                </c:pt>
                <c:pt idx="19">
                  <c:v>3</c:v>
                </c:pt>
                <c:pt idx="20">
                  <c:v>5</c:v>
                </c:pt>
                <c:pt idx="21">
                  <c:v>6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3</c:v>
                </c:pt>
                <c:pt idx="27">
                  <c:v>5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15-4B37-A583-6BD5B209823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Centro Comercial Premium Plaza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4</c:v>
                </c:pt>
                <c:pt idx="14">
                  <c:v>5</c:v>
                </c:pt>
                <c:pt idx="15">
                  <c:v>7</c:v>
                </c:pt>
                <c:pt idx="16">
                  <c:v>1</c:v>
                </c:pt>
                <c:pt idx="17">
                  <c:v>5</c:v>
                </c:pt>
                <c:pt idx="18">
                  <c:v>5</c:v>
                </c:pt>
                <c:pt idx="19">
                  <c:v>4</c:v>
                </c:pt>
                <c:pt idx="20">
                  <c:v>2</c:v>
                </c:pt>
                <c:pt idx="21">
                  <c:v>4</c:v>
                </c:pt>
                <c:pt idx="22">
                  <c:v>9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2</c:v>
                </c:pt>
                <c:pt idx="27">
                  <c:v>9</c:v>
                </c:pt>
                <c:pt idx="28">
                  <c:v>4</c:v>
                </c:pt>
                <c:pt idx="29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15-4B37-A583-6BD5B20982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9627744"/>
        <c:axId val="429628072"/>
      </c:barChart>
      <c:dateAx>
        <c:axId val="42962774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8072"/>
        <c:crosses val="autoZero"/>
        <c:auto val="1"/>
        <c:lblOffset val="100"/>
        <c:baseTimeUnit val="days"/>
      </c:dateAx>
      <c:valAx>
        <c:axId val="429628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98-443A-A5D0-898BBCB25C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98-443A-A5D0-898BBCB25C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110</c:v>
                </c:pt>
                <c:pt idx="1">
                  <c:v>59</c:v>
                </c:pt>
                <c:pt idx="2">
                  <c:v>137</c:v>
                </c:pt>
                <c:pt idx="3">
                  <c:v>46</c:v>
                </c:pt>
                <c:pt idx="4">
                  <c:v>60</c:v>
                </c:pt>
                <c:pt idx="5">
                  <c:v>98</c:v>
                </c:pt>
                <c:pt idx="6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98-443A-A5D0-898BBCB25C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98-443A-A5D0-898BBCB25C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16</c:v>
                </c:pt>
                <c:pt idx="1">
                  <c:v>20</c:v>
                </c:pt>
                <c:pt idx="2">
                  <c:v>29</c:v>
                </c:pt>
                <c:pt idx="3">
                  <c:v>7</c:v>
                </c:pt>
                <c:pt idx="4">
                  <c:v>3</c:v>
                </c:pt>
                <c:pt idx="5">
                  <c:v>19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98-443A-A5D0-898BBCB25C6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A98-443A-A5D0-898BBCB25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629056"/>
        <c:axId val="429629384"/>
      </c:barChart>
      <c:catAx>
        <c:axId val="42962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9384"/>
        <c:crosses val="autoZero"/>
        <c:auto val="1"/>
        <c:lblAlgn val="ctr"/>
        <c:lblOffset val="100"/>
        <c:noMultiLvlLbl val="0"/>
      </c:catAx>
      <c:valAx>
        <c:axId val="42962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Tesoro Parque Comercial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3.0325314814674E-3</c:v>
                </c:pt>
                <c:pt idx="1">
                  <c:v>5.3065277872536998E-3</c:v>
                </c:pt>
                <c:pt idx="2">
                  <c:v>6.0646491600460997E-3</c:v>
                </c:pt>
                <c:pt idx="3">
                  <c:v>0</c:v>
                </c:pt>
                <c:pt idx="4">
                  <c:v>3.7905781389777999E-3</c:v>
                </c:pt>
                <c:pt idx="5">
                  <c:v>3.1538566511500998E-2</c:v>
                </c:pt>
                <c:pt idx="6">
                  <c:v>2.6535656340505999E-3</c:v>
                </c:pt>
                <c:pt idx="7">
                  <c:v>2.3807177029865002E-2</c:v>
                </c:pt>
                <c:pt idx="8">
                  <c:v>1.3268431747187E-2</c:v>
                </c:pt>
                <c:pt idx="9">
                  <c:v>3.9425001516345997E-3</c:v>
                </c:pt>
                <c:pt idx="10">
                  <c:v>2.6532638936268998E-3</c:v>
                </c:pt>
                <c:pt idx="11">
                  <c:v>3.0317729808392001E-3</c:v>
                </c:pt>
                <c:pt idx="12">
                  <c:v>3.2841469175754999E-3</c:v>
                </c:pt>
                <c:pt idx="13">
                  <c:v>3.0315202316081001E-2</c:v>
                </c:pt>
                <c:pt idx="14">
                  <c:v>5.4568191291826003E-3</c:v>
                </c:pt>
                <c:pt idx="15">
                  <c:v>2.379689276241E-2</c:v>
                </c:pt>
                <c:pt idx="16">
                  <c:v>5.3047181679018998E-3</c:v>
                </c:pt>
                <c:pt idx="17">
                  <c:v>2.9175286637719001E-2</c:v>
                </c:pt>
                <c:pt idx="18">
                  <c:v>4.6730270353559002E-3</c:v>
                </c:pt>
                <c:pt idx="19">
                  <c:v>2.9336783021471999E-2</c:v>
                </c:pt>
                <c:pt idx="20">
                  <c:v>1.0608552008426E-3</c:v>
                </c:pt>
                <c:pt idx="21">
                  <c:v>2.6521179055846002E-3</c:v>
                </c:pt>
                <c:pt idx="22">
                  <c:v>9.4724238796017001E-4</c:v>
                </c:pt>
                <c:pt idx="23">
                  <c:v>5.6835404668080999E-3</c:v>
                </c:pt>
                <c:pt idx="24">
                  <c:v>2.2731577950369001E-3</c:v>
                </c:pt>
                <c:pt idx="25">
                  <c:v>1.7678776628657E-3</c:v>
                </c:pt>
                <c:pt idx="26">
                  <c:v>2.5760503087472E-3</c:v>
                </c:pt>
                <c:pt idx="27">
                  <c:v>1.3890783086583E-2</c:v>
                </c:pt>
                <c:pt idx="28">
                  <c:v>3.6369973555997999E-3</c:v>
                </c:pt>
                <c:pt idx="29">
                  <c:v>2.4627182347236E-3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F4-48F6-A5C9-5E4C78B56A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Unicentro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0.24204888848996001</c:v>
                </c:pt>
                <c:pt idx="1">
                  <c:v>7.1809417805145E-3</c:v>
                </c:pt>
                <c:pt idx="2">
                  <c:v>8.0789946140036005E-3</c:v>
                </c:pt>
                <c:pt idx="3">
                  <c:v>0.62123510876103005</c:v>
                </c:pt>
                <c:pt idx="4">
                  <c:v>9.4268476621418001E-3</c:v>
                </c:pt>
                <c:pt idx="5">
                  <c:v>3.8906546475366002E-3</c:v>
                </c:pt>
                <c:pt idx="6">
                  <c:v>1.3037505275161001</c:v>
                </c:pt>
                <c:pt idx="7">
                  <c:v>1.2571387522E-2</c:v>
                </c:pt>
                <c:pt idx="8">
                  <c:v>1.0776345920704001E-2</c:v>
                </c:pt>
                <c:pt idx="9">
                  <c:v>8.9802882672533994E-3</c:v>
                </c:pt>
                <c:pt idx="10">
                  <c:v>1.8858097307781999E-2</c:v>
                </c:pt>
                <c:pt idx="11">
                  <c:v>2.6939897089593001E-3</c:v>
                </c:pt>
                <c:pt idx="12">
                  <c:v>8.3809250146666004E-3</c:v>
                </c:pt>
                <c:pt idx="13">
                  <c:v>1.1673326449064001E-2</c:v>
                </c:pt>
                <c:pt idx="14">
                  <c:v>1.0176746135081001E-2</c:v>
                </c:pt>
                <c:pt idx="15">
                  <c:v>5.8366108147908996E-3</c:v>
                </c:pt>
                <c:pt idx="16">
                  <c:v>1.1673850574713001E-2</c:v>
                </c:pt>
                <c:pt idx="17">
                  <c:v>1.2347785480800001E-2</c:v>
                </c:pt>
                <c:pt idx="18">
                  <c:v>1.5864748528768999E-2</c:v>
                </c:pt>
                <c:pt idx="19">
                  <c:v>8.9800463370391E-3</c:v>
                </c:pt>
                <c:pt idx="20">
                  <c:v>7.6333821271092998E-3</c:v>
                </c:pt>
                <c:pt idx="21">
                  <c:v>1.0327609742079E-2</c:v>
                </c:pt>
                <c:pt idx="22">
                  <c:v>7.4412780523353001E-3</c:v>
                </c:pt>
                <c:pt idx="23">
                  <c:v>7.1849403649950003E-3</c:v>
                </c:pt>
                <c:pt idx="24">
                  <c:v>1.0552881161086001E-2</c:v>
                </c:pt>
                <c:pt idx="25">
                  <c:v>2.6944494341656001E-2</c:v>
                </c:pt>
                <c:pt idx="26">
                  <c:v>6.5867869054676001E-3</c:v>
                </c:pt>
                <c:pt idx="27">
                  <c:v>1.9762313268596999E-2</c:v>
                </c:pt>
                <c:pt idx="28">
                  <c:v>9.4331147246429006E-3</c:v>
                </c:pt>
                <c:pt idx="29">
                  <c:v>1.1680143755615E-2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F4-48F6-A5C9-5E4C78B56A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Centro Comercial Los Molinos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4.1930186239910999E-3</c:v>
                </c:pt>
                <c:pt idx="1">
                  <c:v>3.0267682729492999E-3</c:v>
                </c:pt>
                <c:pt idx="2">
                  <c:v>6.9817775605669004E-4</c:v>
                </c:pt>
                <c:pt idx="3">
                  <c:v>0</c:v>
                </c:pt>
                <c:pt idx="4">
                  <c:v>2.4428035008864E-3</c:v>
                </c:pt>
                <c:pt idx="5">
                  <c:v>2.0938608001340002E-3</c:v>
                </c:pt>
                <c:pt idx="6">
                  <c:v>5.5839016116535998E-3</c:v>
                </c:pt>
                <c:pt idx="7">
                  <c:v>3.2989565146778E-3</c:v>
                </c:pt>
                <c:pt idx="8">
                  <c:v>4.4182142043260996E-3</c:v>
                </c:pt>
                <c:pt idx="9">
                  <c:v>2.2915967148467E-3</c:v>
                </c:pt>
                <c:pt idx="10">
                  <c:v>1.6734534501032E-3</c:v>
                </c:pt>
                <c:pt idx="11">
                  <c:v>8.3652257565300994E-3</c:v>
                </c:pt>
                <c:pt idx="12">
                  <c:v>1.4636186228045999E-2</c:v>
                </c:pt>
                <c:pt idx="13">
                  <c:v>2.9616311967777002E-3</c:v>
                </c:pt>
                <c:pt idx="14">
                  <c:v>6.7354143441100004E-3</c:v>
                </c:pt>
                <c:pt idx="15">
                  <c:v>2.3375517628391001E-2</c:v>
                </c:pt>
                <c:pt idx="16">
                  <c:v>3.3083984565451001E-3</c:v>
                </c:pt>
                <c:pt idx="17">
                  <c:v>3.7604980570759999E-3</c:v>
                </c:pt>
                <c:pt idx="18">
                  <c:v>2.0499348662205E-2</c:v>
                </c:pt>
                <c:pt idx="19">
                  <c:v>3.6691226918831997E-2</c:v>
                </c:pt>
                <c:pt idx="20">
                  <c:v>7.5777785510205004E-3</c:v>
                </c:pt>
                <c:pt idx="21">
                  <c:v>6.5233728098862999E-3</c:v>
                </c:pt>
                <c:pt idx="22">
                  <c:v>1.0574795809041001E-2</c:v>
                </c:pt>
                <c:pt idx="23">
                  <c:v>5.6861654030744002E-2</c:v>
                </c:pt>
                <c:pt idx="24">
                  <c:v>2.5033725991961001E-3</c:v>
                </c:pt>
                <c:pt idx="25">
                  <c:v>1.0568031704095E-2</c:v>
                </c:pt>
                <c:pt idx="26">
                  <c:v>5.0058053436972004E-3</c:v>
                </c:pt>
                <c:pt idx="27">
                  <c:v>7.6657256886985006E-2</c:v>
                </c:pt>
                <c:pt idx="28">
                  <c:v>5.2151419909326003E-3</c:v>
                </c:pt>
                <c:pt idx="29">
                  <c:v>1.8541437795794001E-3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F4-48F6-A5C9-5E4C78B56A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Centro Comercial Sandiego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4.1794704411929E-2</c:v>
                </c:pt>
                <c:pt idx="1">
                  <c:v>2.2290154120494E-2</c:v>
                </c:pt>
                <c:pt idx="2">
                  <c:v>0</c:v>
                </c:pt>
                <c:pt idx="3">
                  <c:v>1.910615058831E-2</c:v>
                </c:pt>
                <c:pt idx="4">
                  <c:v>6.3689196720005999E-3</c:v>
                </c:pt>
                <c:pt idx="5">
                  <c:v>7.4038691187006997E-2</c:v>
                </c:pt>
                <c:pt idx="6">
                  <c:v>7.1115073742086005E-2</c:v>
                </c:pt>
                <c:pt idx="7">
                  <c:v>0.12736622566111</c:v>
                </c:pt>
                <c:pt idx="8">
                  <c:v>1.2206512970746999E-2</c:v>
                </c:pt>
                <c:pt idx="9">
                  <c:v>0</c:v>
                </c:pt>
                <c:pt idx="10">
                  <c:v>0</c:v>
                </c:pt>
                <c:pt idx="11">
                  <c:v>3.9794342836222E-3</c:v>
                </c:pt>
                <c:pt idx="12">
                  <c:v>0.12732973626828001</c:v>
                </c:pt>
                <c:pt idx="13">
                  <c:v>0.38836805831887999</c:v>
                </c:pt>
                <c:pt idx="14">
                  <c:v>6.4465809244874994E-2</c:v>
                </c:pt>
                <c:pt idx="15">
                  <c:v>6.5256489837495005E-2</c:v>
                </c:pt>
                <c:pt idx="16">
                  <c:v>7.9570953419164005E-3</c:v>
                </c:pt>
                <c:pt idx="17">
                  <c:v>7.7176455611603995E-2</c:v>
                </c:pt>
                <c:pt idx="18">
                  <c:v>4.4157662746845003E-2</c:v>
                </c:pt>
                <c:pt idx="19">
                  <c:v>7.4261495944792002E-3</c:v>
                </c:pt>
                <c:pt idx="20">
                  <c:v>4.9862877088007997E-2</c:v>
                </c:pt>
                <c:pt idx="21">
                  <c:v>3.8988526233708E-2</c:v>
                </c:pt>
                <c:pt idx="22">
                  <c:v>3.1826861871419002E-3</c:v>
                </c:pt>
                <c:pt idx="23">
                  <c:v>3.1826355404910999E-3</c:v>
                </c:pt>
                <c:pt idx="24">
                  <c:v>6.8425575252219997E-2</c:v>
                </c:pt>
                <c:pt idx="25">
                  <c:v>6.3654736708095003E-2</c:v>
                </c:pt>
                <c:pt idx="26">
                  <c:v>6.4452472269522998E-2</c:v>
                </c:pt>
                <c:pt idx="27">
                  <c:v>6.7905950258890999E-2</c:v>
                </c:pt>
                <c:pt idx="28">
                  <c:v>6.5258567176532001E-2</c:v>
                </c:pt>
                <c:pt idx="29">
                  <c:v>0.12735000557156001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F4-48F6-A5C9-5E4C78B56AE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Centro Comercial Oviedo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4.2325110718641999E-3</c:v>
                </c:pt>
                <c:pt idx="1">
                  <c:v>2.0777062123415999E-2</c:v>
                </c:pt>
                <c:pt idx="2">
                  <c:v>4.0399843017753E-3</c:v>
                </c:pt>
                <c:pt idx="3">
                  <c:v>3.4628836586520001E-3</c:v>
                </c:pt>
                <c:pt idx="4">
                  <c:v>5.7714727644200001E-3</c:v>
                </c:pt>
                <c:pt idx="5">
                  <c:v>5.7714727644200001E-4</c:v>
                </c:pt>
                <c:pt idx="6">
                  <c:v>5.7716060070875002E-3</c:v>
                </c:pt>
                <c:pt idx="7">
                  <c:v>3.1168111558752001E-2</c:v>
                </c:pt>
                <c:pt idx="8">
                  <c:v>3.4634833406451001E-3</c:v>
                </c:pt>
                <c:pt idx="9">
                  <c:v>1.1545744238674E-3</c:v>
                </c:pt>
                <c:pt idx="10">
                  <c:v>1.7317816569686999E-2</c:v>
                </c:pt>
                <c:pt idx="11">
                  <c:v>0</c:v>
                </c:pt>
                <c:pt idx="12">
                  <c:v>3.1935482629790998E-2</c:v>
                </c:pt>
                <c:pt idx="13">
                  <c:v>3.4244071735558997E-2</c:v>
                </c:pt>
                <c:pt idx="14">
                  <c:v>3.1165952927868001E-2</c:v>
                </c:pt>
                <c:pt idx="15">
                  <c:v>1.4428348819760999E-2</c:v>
                </c:pt>
                <c:pt idx="16">
                  <c:v>7.5023949953254001E-3</c:v>
                </c:pt>
                <c:pt idx="17">
                  <c:v>4.9630655586333998E-2</c:v>
                </c:pt>
                <c:pt idx="18">
                  <c:v>3.6550551336210997E-2</c:v>
                </c:pt>
                <c:pt idx="19">
                  <c:v>3.4626838107989999E-2</c:v>
                </c:pt>
                <c:pt idx="20">
                  <c:v>3.0779766920215001E-2</c:v>
                </c:pt>
                <c:pt idx="21">
                  <c:v>2.0084493385969002E-2</c:v>
                </c:pt>
                <c:pt idx="22">
                  <c:v>3.1167032205933001E-2</c:v>
                </c:pt>
                <c:pt idx="23">
                  <c:v>1.0966810966811E-2</c:v>
                </c:pt>
                <c:pt idx="24">
                  <c:v>4.6177645401860997E-3</c:v>
                </c:pt>
                <c:pt idx="25">
                  <c:v>1.1544811184613E-3</c:v>
                </c:pt>
                <c:pt idx="26">
                  <c:v>3.1173149527207001E-2</c:v>
                </c:pt>
                <c:pt idx="27">
                  <c:v>3.4637232716020999E-3</c:v>
                </c:pt>
                <c:pt idx="28">
                  <c:v>0</c:v>
                </c:pt>
                <c:pt idx="29">
                  <c:v>1.7319416220211001E-3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F4-48F6-A5C9-5E4C78B56AE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Centro Comercial Santafé Medellín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0.10263037859206001</c:v>
                </c:pt>
                <c:pt idx="1">
                  <c:v>0.17160531362552001</c:v>
                </c:pt>
                <c:pt idx="2">
                  <c:v>8.9640832568463006E-3</c:v>
                </c:pt>
                <c:pt idx="3">
                  <c:v>0.12069670933427</c:v>
                </c:pt>
                <c:pt idx="4">
                  <c:v>0.11482431587497</c:v>
                </c:pt>
                <c:pt idx="5">
                  <c:v>6.8652024796527003E-3</c:v>
                </c:pt>
                <c:pt idx="6">
                  <c:v>0.25881156998721</c:v>
                </c:pt>
                <c:pt idx="7">
                  <c:v>0.41574414307051</c:v>
                </c:pt>
                <c:pt idx="8">
                  <c:v>4.8484423648716003E-2</c:v>
                </c:pt>
                <c:pt idx="9">
                  <c:v>0.12889633969443001</c:v>
                </c:pt>
                <c:pt idx="10">
                  <c:v>0.13141909256577</c:v>
                </c:pt>
                <c:pt idx="11">
                  <c:v>2.4140764016244001E-2</c:v>
                </c:pt>
                <c:pt idx="12">
                  <c:v>4.6720512056812004E-3</c:v>
                </c:pt>
                <c:pt idx="13">
                  <c:v>6.2486130414977997E-2</c:v>
                </c:pt>
                <c:pt idx="14">
                  <c:v>3.3636804270004997E-2</c:v>
                </c:pt>
                <c:pt idx="15">
                  <c:v>1.7518555069578E-3</c:v>
                </c:pt>
                <c:pt idx="16">
                  <c:v>9.8495510278766005E-2</c:v>
                </c:pt>
                <c:pt idx="17">
                  <c:v>3.2702066653819001E-3</c:v>
                </c:pt>
                <c:pt idx="18">
                  <c:v>2.6277986055149001E-3</c:v>
                </c:pt>
                <c:pt idx="19">
                  <c:v>1.5572048950736001E-3</c:v>
                </c:pt>
                <c:pt idx="20">
                  <c:v>5.4310692198531997E-2</c:v>
                </c:pt>
                <c:pt idx="21">
                  <c:v>8.0790383024285997E-3</c:v>
                </c:pt>
                <c:pt idx="22">
                  <c:v>4.5265783156455998E-3</c:v>
                </c:pt>
                <c:pt idx="23">
                  <c:v>6.8634781186475997E-3</c:v>
                </c:pt>
                <c:pt idx="24">
                  <c:v>1.3143751752500001E-3</c:v>
                </c:pt>
                <c:pt idx="25">
                  <c:v>7.8052428330227006E-2</c:v>
                </c:pt>
                <c:pt idx="26">
                  <c:v>4.1677865158473E-2</c:v>
                </c:pt>
                <c:pt idx="27">
                  <c:v>1.8698578908003E-3</c:v>
                </c:pt>
                <c:pt idx="28">
                  <c:v>1.8992852843376E-3</c:v>
                </c:pt>
                <c:pt idx="29">
                  <c:v>1.6071720784534001E-3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F4-48F6-A5C9-5E4C78B56AE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Centro Comercial Premium Plaza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0.43531405680242002</c:v>
                </c:pt>
                <c:pt idx="1">
                  <c:v>0.33068715146909</c:v>
                </c:pt>
                <c:pt idx="2">
                  <c:v>3.0800188907825002E-3</c:v>
                </c:pt>
                <c:pt idx="3">
                  <c:v>4.1057644933487E-3</c:v>
                </c:pt>
                <c:pt idx="4">
                  <c:v>0.26409685375808001</c:v>
                </c:pt>
                <c:pt idx="5">
                  <c:v>3.7963903510122E-2</c:v>
                </c:pt>
                <c:pt idx="6">
                  <c:v>4.6147693128095997E-3</c:v>
                </c:pt>
                <c:pt idx="7">
                  <c:v>4.5093979953675999E-2</c:v>
                </c:pt>
                <c:pt idx="8">
                  <c:v>8.8100311424356995E-2</c:v>
                </c:pt>
                <c:pt idx="9">
                  <c:v>0.42649272453588</c:v>
                </c:pt>
                <c:pt idx="10">
                  <c:v>7.1642035452573003E-3</c:v>
                </c:pt>
                <c:pt idx="11">
                  <c:v>9.7173777400448007E-3</c:v>
                </c:pt>
                <c:pt idx="12">
                  <c:v>0.13221563415797999</c:v>
                </c:pt>
                <c:pt idx="13">
                  <c:v>0.12439717181625</c:v>
                </c:pt>
                <c:pt idx="14">
                  <c:v>2.0834822750809001E-2</c:v>
                </c:pt>
                <c:pt idx="15">
                  <c:v>2.1584255160897001E-2</c:v>
                </c:pt>
                <c:pt idx="16">
                  <c:v>4.0818825642385996E-3</c:v>
                </c:pt>
                <c:pt idx="17">
                  <c:v>0.10547468709516</c:v>
                </c:pt>
                <c:pt idx="18">
                  <c:v>2.4675496823794999E-2</c:v>
                </c:pt>
                <c:pt idx="19">
                  <c:v>3.3127095925877002E-2</c:v>
                </c:pt>
                <c:pt idx="20">
                  <c:v>6.5720428354544003E-2</c:v>
                </c:pt>
                <c:pt idx="21">
                  <c:v>1.4259378087410001E-2</c:v>
                </c:pt>
                <c:pt idx="22">
                  <c:v>7.4669924990666001E-3</c:v>
                </c:pt>
                <c:pt idx="23">
                  <c:v>7.4568368759671003E-2</c:v>
                </c:pt>
                <c:pt idx="24">
                  <c:v>2.4173027989821998E-2</c:v>
                </c:pt>
                <c:pt idx="25">
                  <c:v>1.6537588666917999E-2</c:v>
                </c:pt>
                <c:pt idx="26">
                  <c:v>0.23200911755129</c:v>
                </c:pt>
                <c:pt idx="27">
                  <c:v>2.4190959363710001E-2</c:v>
                </c:pt>
                <c:pt idx="28">
                  <c:v>1.7802463860998E-3</c:v>
                </c:pt>
                <c:pt idx="29">
                  <c:v>3.5606014364484E-3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F4-48F6-A5C9-5E4C78B56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9622496"/>
        <c:axId val="429632336"/>
      </c:barChart>
      <c:dateAx>
        <c:axId val="42962249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32336"/>
        <c:crosses val="autoZero"/>
        <c:auto val="1"/>
        <c:lblOffset val="100"/>
        <c:baseTimeUnit val="days"/>
      </c:dateAx>
      <c:valAx>
        <c:axId val="429632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126</c:v>
                </c:pt>
                <c:pt idx="1">
                  <c:v>71</c:v>
                </c:pt>
                <c:pt idx="2">
                  <c:v>168</c:v>
                </c:pt>
                <c:pt idx="3">
                  <c:v>38</c:v>
                </c:pt>
                <c:pt idx="4">
                  <c:v>52</c:v>
                </c:pt>
                <c:pt idx="5">
                  <c:v>101</c:v>
                </c:pt>
                <c:pt idx="6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B-4D20-B0DA-7D9A10FC36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12</c:v>
                </c:pt>
                <c:pt idx="2">
                  <c:v>12</c:v>
                </c:pt>
                <c:pt idx="3">
                  <c:v>19</c:v>
                </c:pt>
                <c:pt idx="4">
                  <c:v>11</c:v>
                </c:pt>
                <c:pt idx="5">
                  <c:v>17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B-4D20-B0DA-7D9A10FC36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FB-4D20-B0DA-7D9A10FC3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8809984"/>
        <c:axId val="498810312"/>
      </c:barChart>
      <c:catAx>
        <c:axId val="49880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10312"/>
        <c:crosses val="autoZero"/>
        <c:auto val="1"/>
        <c:lblAlgn val="ctr"/>
        <c:lblOffset val="100"/>
        <c:noMultiLvlLbl val="0"/>
      </c:catAx>
      <c:valAx>
        <c:axId val="49881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1448</c:v>
                </c:pt>
                <c:pt idx="1">
                  <c:v>3957</c:v>
                </c:pt>
                <c:pt idx="2">
                  <c:v>2745</c:v>
                </c:pt>
                <c:pt idx="3">
                  <c:v>1940</c:v>
                </c:pt>
                <c:pt idx="4">
                  <c:v>905</c:v>
                </c:pt>
                <c:pt idx="5">
                  <c:v>10443</c:v>
                </c:pt>
                <c:pt idx="6">
                  <c:v>6916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F-4D64-AB21-3154ADEEE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96</c:v>
                </c:pt>
                <c:pt idx="1">
                  <c:v>334</c:v>
                </c:pt>
                <c:pt idx="2">
                  <c:v>209</c:v>
                </c:pt>
                <c:pt idx="3">
                  <c:v>69</c:v>
                </c:pt>
                <c:pt idx="4">
                  <c:v>39</c:v>
                </c:pt>
                <c:pt idx="5">
                  <c:v>563</c:v>
                </c:pt>
                <c:pt idx="6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4F-4D64-AB21-3154ADEEEC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54</c:v>
                </c:pt>
                <c:pt idx="2">
                  <c:v>16</c:v>
                </c:pt>
                <c:pt idx="3">
                  <c:v>4</c:v>
                </c:pt>
                <c:pt idx="4">
                  <c:v>11</c:v>
                </c:pt>
                <c:pt idx="5">
                  <c:v>75</c:v>
                </c:pt>
                <c:pt idx="6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4F-4D64-AB21-3154ADEEEC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10</c:v>
                </c:pt>
                <c:pt idx="2">
                  <c:v>15</c:v>
                </c:pt>
                <c:pt idx="3">
                  <c:v>1</c:v>
                </c:pt>
                <c:pt idx="4">
                  <c:v>0</c:v>
                </c:pt>
                <c:pt idx="5">
                  <c:v>23</c:v>
                </c:pt>
                <c:pt idx="6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44F-4D64-AB21-3154ADEEEC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4F-4D64-AB21-3154ADEEECF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44F-4D64-AB21-3154ADEEECF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84</c:v>
                </c:pt>
                <c:pt idx="1">
                  <c:v>59</c:v>
                </c:pt>
                <c:pt idx="2">
                  <c:v>198</c:v>
                </c:pt>
                <c:pt idx="3">
                  <c:v>85</c:v>
                </c:pt>
                <c:pt idx="4">
                  <c:v>66</c:v>
                </c:pt>
                <c:pt idx="5">
                  <c:v>452</c:v>
                </c:pt>
                <c:pt idx="6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4F-4D64-AB21-3154ADEEECF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142</c:v>
                </c:pt>
                <c:pt idx="1">
                  <c:v>226</c:v>
                </c:pt>
                <c:pt idx="2">
                  <c:v>341</c:v>
                </c:pt>
                <c:pt idx="3">
                  <c:v>62</c:v>
                </c:pt>
                <c:pt idx="4">
                  <c:v>73</c:v>
                </c:pt>
                <c:pt idx="5">
                  <c:v>410</c:v>
                </c:pt>
                <c:pt idx="6">
                  <c:v>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44F-4D64-AB21-3154ADEEE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8822448"/>
        <c:axId val="498822776"/>
      </c:barChart>
      <c:catAx>
        <c:axId val="49882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22776"/>
        <c:crosses val="autoZero"/>
        <c:auto val="1"/>
        <c:lblAlgn val="ctr"/>
        <c:lblOffset val="100"/>
        <c:noMultiLvlLbl val="0"/>
      </c:catAx>
      <c:valAx>
        <c:axId val="49882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2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unicentro_med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BB-4EED-9DB0-EB34C07F48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unicentro_med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BB-4EED-9DB0-EB34C07F4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8831960"/>
        <c:axId val="498833272"/>
      </c:barChart>
      <c:catAx>
        <c:axId val="49883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33272"/>
        <c:crosses val="autoZero"/>
        <c:auto val="1"/>
        <c:lblAlgn val="ctr"/>
        <c:lblOffset val="100"/>
        <c:noMultiLvlLbl val="0"/>
      </c:catAx>
      <c:valAx>
        <c:axId val="49883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83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96EE-7C4B-4A05-ABF8-78B37D10F7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Unicentro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EC3C3-BB54-4209-8378-943DDB5C92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Feeling company sas</a:t>
            </a:r>
          </a:p>
        </p:txBody>
      </p:sp>
    </p:spTree>
    <p:extLst>
      <p:ext uri="{BB962C8B-B14F-4D97-AF65-F5344CB8AC3E}">
        <p14:creationId xmlns:p14="http://schemas.microsoft.com/office/powerpoint/2010/main" val="1635954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45A1D-3EA3-4DB0-9882-11607858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3F6171-B128-4E31-AF57-D9532E22B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2154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870072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1714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38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43364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1109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4842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3302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67248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10071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5418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66848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81836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91758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03826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22225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14867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06371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11792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67310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02390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755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0076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45497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44944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7648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03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Tesoro Parque Comercial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618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Unicentro 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659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AF1E0-9EB5-4C80-B3A1-9A1F0DFE2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21748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0028-3995-4A44-8F76-C9411AF5C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52718-0825-43B9-B2B1-F382EE0A6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30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193571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41170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3978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02527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5077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34547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85229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95780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68984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9248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79949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8603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48158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82090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8486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78875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4267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1363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05245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91363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4260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88100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08841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83667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6038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350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Sandiego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886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Oviedo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648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FC32F-DAD3-4096-B8CA-85FB72D957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90640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68BBF-C8F5-4A01-84A9-FF59D59AD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910A4D-11DC-4609-97EE-A90354D74D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6978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9069970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6863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31184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8032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20932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41230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24988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93413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65145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65360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3640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81996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46348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01588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92494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66255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06555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51747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86943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0008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09553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4307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76938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93094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7633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86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Santafé 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2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Premium Plaza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37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D36AD-8EF8-467E-832E-E6A7FAA5F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8160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10456-9DCD-4F69-B00D-861B399B2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F6410-FFDD-4127-B313-E579C79E6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2651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17440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06570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41208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18252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77092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06158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09483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87712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25667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19292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5358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37264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49701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86248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23190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40937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08355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58285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3899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58839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59522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18232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74690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28605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6352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7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Los Molinos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734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A41E8-CF71-4228-9876-BF837F3D3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09496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7CF20-D327-4A1B-9BFC-D3D1E6242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EDFEA3-D2F0-4658-A438-75829CC875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6308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BB84B-2935-4D42-B496-41AA5810B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54BF5-D31A-411B-9B24-73148D00A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16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138A-A41A-4DDD-9630-DDD42889C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73EED7-CB92-43E0-9FD4-6E677BE0FA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2250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D2E2C-B5C4-4D0D-8E01-C67539D17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5BEB9-20C2-4DED-B476-CC6DFEF7D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143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B0B01-8B30-4F4C-8AE1-C67ADA699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54AA31-90FF-4970-9134-89E44D5481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5891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83FE1-6D77-4880-916B-17C52621E2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CDC3C-4128-4FA7-872E-8EEBAF84B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633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347A-8021-46C0-9E7A-0F9A81EA3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0CC213-55F1-407B-843A-76DECD4199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0918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61212-861E-432B-880E-3F186F304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FB7B4-172F-48AC-8D0E-D3461DF69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285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4A3E-3AE2-4E0C-A238-A4BECECB1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76235C-90F3-42D8-8B4B-9929BDDC31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1202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065494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06389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11144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6265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33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641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759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342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2296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270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143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431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8120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6688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6080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227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110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3697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3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23:40:13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esta tarde fría una buena canción para calentar el ambiente. #PapáalParque #EsoQueTeGusta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30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23:40:06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 un ganador de nuestro #MetegolArqueroPremium y siente la emoción de patear la pelota como los grandes jugadores. #PremiumesMundial #EsoQueTeGusta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13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Sandiego - 2018-06-30 22:11:15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el Centro Comercial Sandiego, lo que te alegra lo encuentras. 
*El Centro Comercial NO es anunciante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70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DED13-8D67-42C9-9633-58237DC18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789249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D2DE6-FF00-4FEF-A7D4-986340ED9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11B13-C6CE-4252-BF18-0873DD3E31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9756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803804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66576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4672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7634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352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1890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907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3254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654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319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153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433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46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18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9321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838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10677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4986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5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- 2018-06-30 22:00:00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¡Momentos de nuestros visitantes! #Repost @juan06fer #SantaféMedellín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75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- 2018-06-30 21:26:00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Clasificamos!! No te pierdas la próxima jugada de nuestra selección Colombia…  Que tal verlo en este tv de 49” SMART TV de LG! Encuéntralo en Alkomprar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2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- 2018-06-30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Llegó el #MidSeasonSale a Totto de El Tesoro y no te lo puedes perder.
¡Descuentos increíbles!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80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5C7F0-9FF6-4230-A978-665815DAC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71281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3485A-BC1D-4A13-A237-DEBBA13F5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7D39B-CB27-4ABD-A718-8FB13AD814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0176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939632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42753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2400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8419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1208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573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099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8562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985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000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713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054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9560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02692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688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897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7717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8788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47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20:34:04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Seguimos con nuestra pasión por la pelota y este lindo deporte llamado Freestyle. #PremiumesMundial #EsoQueTeGusta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982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- 2018-06-30 20:06:02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Hasta el 6 de julio disfruta de los descuentos que Totto y  Totto Tú tienen para ti en productos seleccionados. Aplica condiciones y restricciones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52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19:34:00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Siente la emoción de los jugadores del mundial con un minotorneo de futbolito acá en Premium Plaza. #PremiumesMundial #EsoQueTeGusta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911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827E6-0B12-4E08-9E8F-D45A20B5D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880481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33F0-F0C1-47E4-B1A0-0EC86608A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76B5F-9CA8-45A3-B55C-B0B828999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925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223053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5786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67883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0390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936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868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266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358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088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538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237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269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6769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85747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9194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3418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7032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3827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69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Oviedo - 2018-06-30 19:25:04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Espacios verdes en #LaMejorManzanaDeMedellín 
¿Puedes identificar este lugar?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91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- 2018-06-30 19:00:01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Disfruta de los últimos días de la jungla más divertida. Te esperamos en #Jumpla de El Tesoro para que brinques, escales, te dejes caer en nuestras piscinas de espumas y pases un rato inolvidable en familia o con amigos. 
Hasta el 8 de julio.
https://eltesoro.com.co/agenda/jumpla/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132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B63CD-C6BD-42D7-8DDA-6C917B4D7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027078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01F79-ED2D-4673-B2EF-B11E671F1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B2247C-679A-432D-B837-AEF01A31E7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677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539518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59262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38571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2678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114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424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757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0439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184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415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4085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361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9235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13209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1181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415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4233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8112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70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18:56:13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está nuevamente la copa mundialista esperando por ti. Intenta alzarla y gana fabulosos premios. #EsoQueTeGusta #PremiumesMundial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67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- 2018-06-30 18:47:00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Inicia tu rutina con #AgavalSport y E S T R E N A  este 2 0 1 8. Visita la tienda AGAVAL en Los Molinos Local 2039  y recibe 30% de descuento en el segundo artículo*
*Válido hasta 18/02/18 
*No acumulable con otros descuentos.
 *Válido para compras a crédito y de contado.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527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1DA40-F68F-457D-8468-5E2B493C8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7197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8B692-83B6-4698-9FF5-C7094E040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03B6A-D6C0-4FC2-8AAE-126BF491C3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585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33994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08110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70870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18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8402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7593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5910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787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154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592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8092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267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3604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4949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2857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3508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5843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7025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52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- 2018-06-30 16:59:00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Solo por hoy aprovecha este descuento para que te lleves: Ropa Interior, Leggings, Ropa Deportiva, Medias y todas las prendas que más te gustan de la tienda TALLPoint de El Tesoro  
* Este descuento aplica solo para el Sábado 30 de Junio de 4:00 PM a 7PM no te lo puedes perder!!!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81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- 2018-06-30 16:12:00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Conoce Freeport en el local 2275. ¡Te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784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DEE38-11C1-426B-A8A0-2E3EBDE6C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576259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E77D8-A352-458C-A532-D2DD10269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EE518-2B29-460D-BBE1-63536A8B47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4662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507258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5095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9433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2960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171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168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0155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163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580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337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491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846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764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5672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2776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59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926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9576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83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- 2018-06-30 15:32:00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Encuentra en SPEEDO los mejores regalos para PAPÁ. Local 3267. #SantaféMedellín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6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Oviedo - 2018-06-30 15:25:04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Disfruta hoy en #LaMejorManzanaDeMedellín la cata cervecera que tendremos en compañía de @3cordilleras 
Te esperamos en la Rotonda del Tercer Nivel a las 6:00 p.m. 
Ingreso gratuito.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921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32E17-8378-4B65-9E87-C447E9F5A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115270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BB764-6C6E-4045-B74A-673C15917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263992-49C8-4BEA-A032-C9EE7D3103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003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30493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7828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7587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7532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961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1359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1244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363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012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5170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947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542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10956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81983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896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6221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2960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1333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4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- 2018-06-30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Estar en paz con nosotros es importante. Acércate a nuestra tradicional misa todos los sábados a las 4:00 p.m.  y los domingos a las 12:00 del medio día. 
¡Te esperamos! 🙏🕊️
#UnicosPorTí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15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- 2018-06-30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Encuentra siempre en Speedo Colombia los mejores regalos para PAPÁ. Local 1145 de El Tesoro.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498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6379D-1C16-4CA2-A0C0-935C4DA32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09740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E2ED1-F976-4682-BE33-4083B1E3E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C2D23-6BC0-4398-8351-C8B1F89B1F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9027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662352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17982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40546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3741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486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119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9758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575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491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724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059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869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8495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9814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1334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472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313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0334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957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- 2018-06-30 14:33:42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Los monos son ideales para el verano, ven por el tuyo en Bershka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18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- 2018-06-30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¿A quién le han dedicado un gol? Doble emoción, doble diversión hasta el 2 de julio. ¡Te esperamos! #futgolfsantafé #laseleccionsantafé #SantaféMedellín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540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Sandiego - 2018-06-29 23:10:30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el Centro Comercial Sandiego, lo que te alegra lo encuentras. 
*El Centro Comercial NO es anunciante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506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C57F8-3DA4-4347-86C8-B63E9C68A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88797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C6A47-066E-47EC-8136-8B3674A4F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C7D251-A8F3-4843-B112-00EE6BCAF2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30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6212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69457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54051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0015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045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964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412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980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931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307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884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9661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6462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7382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5273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342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2915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2894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5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- 2018-06-29 23:02:08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Nueva colección de marcas originales en Fruta Fresca, prendas que complementan tu estilo.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06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- 2018-06-29 23:00:01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Disfrutemos mañana de un sábado de buenos momentos con música en vivo, diversión sin parar en el #MetegolArqueroPremium y los futbolitos, y por supuesto de los partidos del mundial. #EsoQueTeGusta #PapáalParque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886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FA817-A358-4A0A-A9F0-70D62D0B2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78199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C12C-CC5B-4370-AE92-9180BCB1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17823-41B4-4BAE-99E8-B8ECA8D6CD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7570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24850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3928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8158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9429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86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08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8668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47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789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271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054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778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626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4916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1354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141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2581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2294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24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- 2018-06-29 23:00:01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los partidos del #MundialRusia2018 en directo en un lugar adecuado especialmente para nuestros visitantes. Te esperamos todos los días, porque #ElTesoroesMundial.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038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6E389-8B78-42FD-9783-32F2129FD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031815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6E8B1-329D-4B48-AFB4-CB158C15E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1D2365-55C0-4C7C-9C8B-9D6BFD256C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7170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05363-C8FF-4668-B33C-1030742C9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38CB3-075F-4A38-AD79-D88DE51A5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259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3558-5438-4075-9E97-DD051084F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1E48AC-1BE7-46BA-841A-AD9B8115A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501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B8F7E-C018-410A-95CC-4FA88B9E0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504C5-5210-4635-BF06-E979AB3FE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945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A8A50-3D9E-4B13-A7E8-29746881E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UNICENTRO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68609-EC10-40EE-A9F3-CD584F34E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112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89655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963626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40874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0160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5969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30263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525654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308005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48672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8491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48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unicentro_med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219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057EA-11E6-4C02-9673-7763CA866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95758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1B74E-C63A-4105-9E45-D88F6FBD1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UNICENTRO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A3AF80-561A-4EF3-8442-C2BD2572F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5583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67233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706777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41662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2792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905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52315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123936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712469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12170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5681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23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unicentro_med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58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01E8F-B460-4C86-8448-B6EC0A6AB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1742923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32395-6F88-4B00-9706-D846F0381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5FD082-3236-49E7-9F39-F9D095ACF2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914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60DD7-8041-49DF-8F16-47AC36EC0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81BFB-8557-43AA-916E-5090832FE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651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1638</Words>
  <Application>Microsoft Office PowerPoint</Application>
  <PresentationFormat>On-screen Show (4:3)</PresentationFormat>
  <Paragraphs>1020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Unicentro</vt:lpstr>
      <vt:lpstr>Facebook Key Metrics Table | UNICENTRO - 1 of 4</vt:lpstr>
      <vt:lpstr>Facebook Key Metrics Table | UNICENTRO - 2 of 4</vt:lpstr>
      <vt:lpstr>Facebook Key Metrics Table | UNICENTRO - 3 of 4</vt:lpstr>
      <vt:lpstr>Facebook Key Metrics Table | UNICENTRO - 4 of 4</vt:lpstr>
      <vt:lpstr>Facebook Fans Total | UNICENTRO</vt:lpstr>
      <vt:lpstr>Facebook Own Posts | UNICENTRO</vt:lpstr>
      <vt:lpstr>Facebook Post Type Distribution Per Profile | UNICENTRO</vt:lpstr>
      <vt:lpstr>Facebook Interaction Rate | UNICENTRO</vt:lpstr>
      <vt:lpstr>Facebook Own Posts Table  | UNICENTRO - 1 of 11</vt:lpstr>
      <vt:lpstr>Facebook Own Posts Table  | UNICENTRO - 2 of 11</vt:lpstr>
      <vt:lpstr>Facebook Own Posts Table  | UNICENTRO - 3 of 11</vt:lpstr>
      <vt:lpstr>Facebook Own Posts Table  | UNICENTRO - 4 of 11</vt:lpstr>
      <vt:lpstr>Facebook Own Posts Table  | UNICENTRO - 5 of 11</vt:lpstr>
      <vt:lpstr>Facebook Own Posts Table  | UNICENTRO - 6 of 11</vt:lpstr>
      <vt:lpstr>Facebook Own Posts Table  | UNICENTRO - 7 of 11</vt:lpstr>
      <vt:lpstr>Facebook Own Posts Table  | UNICENTRO - 8 of 11</vt:lpstr>
      <vt:lpstr>Facebook Own Posts Table  | UNICENTRO - 9 of 11</vt:lpstr>
      <vt:lpstr>Facebook Own Posts Table  | UNICENTRO - 10 of 11</vt:lpstr>
      <vt:lpstr>Facebook Own Posts Table  | UNICENTRO - 11 of 11</vt:lpstr>
      <vt:lpstr>Facebook Sponsored Posts Distribution | UNICENTRO</vt:lpstr>
      <vt:lpstr>Facebook Interactions Distribution | UNICENTRO</vt:lpstr>
      <vt:lpstr>Instagram Key Metrics Table | UNICENTRO</vt:lpstr>
      <vt:lpstr>Instagram Key Metrics Table | UNICENTRO</vt:lpstr>
      <vt:lpstr>Instagram Interactions Distribution | UNICENTRO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Unicentro</dc:title>
  <dc:creator>Administrator</dc:creator>
  <cp:lastModifiedBy>Administrator</cp:lastModifiedBy>
  <cp:revision>1</cp:revision>
  <dcterms:created xsi:type="dcterms:W3CDTF">2018-07-06T22:54:18Z</dcterms:created>
  <dcterms:modified xsi:type="dcterms:W3CDTF">2018-07-06T22:55:41Z</dcterms:modified>
</cp:coreProperties>
</file>