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El Tesoro Parque Comercial</c:v>
                </c:pt>
                <c:pt idx="1">
                  <c:v>Unicentro Medellín</c:v>
                </c:pt>
                <c:pt idx="2">
                  <c:v>Centro Comercial Los Molinos</c:v>
                </c:pt>
                <c:pt idx="3">
                  <c:v>Centro Comercial Sandiego</c:v>
                </c:pt>
                <c:pt idx="4">
                  <c:v>Centro Comercial Oviedo</c:v>
                </c:pt>
                <c:pt idx="5">
                  <c:v>Centro Comercial Santafé Medellín</c:v>
                </c:pt>
                <c:pt idx="6">
                  <c:v>Centro Comercial Premium Plaza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599</c:v>
                </c:pt>
                <c:pt idx="1">
                  <c:v>327</c:v>
                </c:pt>
                <c:pt idx="2">
                  <c:v>735</c:v>
                </c:pt>
                <c:pt idx="3">
                  <c:v>169</c:v>
                </c:pt>
                <c:pt idx="4">
                  <c:v>240</c:v>
                </c:pt>
                <c:pt idx="5">
                  <c:v>433</c:v>
                </c:pt>
                <c:pt idx="6">
                  <c:v>396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F4-4B6F-B7BF-AD98E281E72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El Tesoro Parque Comercial</c:v>
                </c:pt>
                <c:pt idx="1">
                  <c:v>Unicentro Medellín</c:v>
                </c:pt>
                <c:pt idx="2">
                  <c:v>Centro Comercial Los Molinos</c:v>
                </c:pt>
                <c:pt idx="3">
                  <c:v>Centro Comercial Sandiego</c:v>
                </c:pt>
                <c:pt idx="4">
                  <c:v>Centro Comercial Oviedo</c:v>
                </c:pt>
                <c:pt idx="5">
                  <c:v>Centro Comercial Santafé Medellín</c:v>
                </c:pt>
                <c:pt idx="6">
                  <c:v>Centro Comercial Premium Plaza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6</c:v>
                </c:pt>
                <c:pt idx="1">
                  <c:v>81</c:v>
                </c:pt>
                <c:pt idx="2">
                  <c:v>30</c:v>
                </c:pt>
                <c:pt idx="3">
                  <c:v>54</c:v>
                </c:pt>
                <c:pt idx="4">
                  <c:v>52</c:v>
                </c:pt>
                <c:pt idx="5">
                  <c:v>102</c:v>
                </c:pt>
                <c:pt idx="6">
                  <c:v>135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9F4-4B6F-B7BF-AD98E281E72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El Tesoro Parque Comercial</c:v>
                </c:pt>
                <c:pt idx="1">
                  <c:v>Unicentro Medellín</c:v>
                </c:pt>
                <c:pt idx="2">
                  <c:v>Centro Comercial Los Molinos</c:v>
                </c:pt>
                <c:pt idx="3">
                  <c:v>Centro Comercial Sandiego</c:v>
                </c:pt>
                <c:pt idx="4">
                  <c:v>Centro Comercial Oviedo</c:v>
                </c:pt>
                <c:pt idx="5">
                  <c:v>Centro Comercial Santafé Medellín</c:v>
                </c:pt>
                <c:pt idx="6">
                  <c:v>Centro Comercial Premium Plaza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9F4-4B6F-B7BF-AD98E281E7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5823472"/>
        <c:axId val="345823800"/>
      </c:barChart>
      <c:catAx>
        <c:axId val="345823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823800"/>
        <c:crosses val="autoZero"/>
        <c:auto val="1"/>
        <c:lblAlgn val="ctr"/>
        <c:lblOffset val="100"/>
        <c:noMultiLvlLbl val="0"/>
      </c:catAx>
      <c:valAx>
        <c:axId val="345823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823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669F99-E737-47D8-8791-02AD309F0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 | UNICENTRO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5B34D3-4DB0-4A59-B794-5D8EAA01A98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534235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505EA3-D3BC-4CE7-9770-0DE750EDBD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FA8073-1D59-4DDE-A69B-CAB62309B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87450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Sponsored Posts Distribution | UNICENTRO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Sponsored Posts Distribution | UNICENTRO</dc:title>
  <dc:creator>Administrator</dc:creator>
  <cp:lastModifiedBy>Administrator</cp:lastModifiedBy>
  <cp:revision>1</cp:revision>
  <dcterms:created xsi:type="dcterms:W3CDTF">2018-06-08T00:00:42Z</dcterms:created>
  <dcterms:modified xsi:type="dcterms:W3CDTF">2018-06-08T00:00:49Z</dcterms:modified>
</cp:coreProperties>
</file>