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3DE3-9039-44B0-B933-62F43C17C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Medellín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7F3926-5CDE-495F-8449-D5CBF9C2A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252672"/>
              </p:ext>
            </p:extLst>
          </p:nvPr>
        </p:nvGraphicFramePr>
        <p:xfrm>
          <a:off x="457200" y="1731963"/>
          <a:ext cx="822959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4873294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53912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98798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88342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095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6158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6511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96564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53896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784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99895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4648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6114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2357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96605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85416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9436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60606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4570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5966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96123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9284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30180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469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4606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72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Unicentro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229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04F27-5ED2-4757-B282-D7DF17AE5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98987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Unicentro Medellín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Unicentro Medellín</dc:title>
  <dc:creator>Administrator</dc:creator>
  <cp:lastModifiedBy>Administrator</cp:lastModifiedBy>
  <cp:revision>1</cp:revision>
  <dcterms:created xsi:type="dcterms:W3CDTF">2018-06-07T20:46:44Z</dcterms:created>
  <dcterms:modified xsi:type="dcterms:W3CDTF">2018-06-07T20:46:56Z</dcterms:modified>
</cp:coreProperties>
</file>