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351E-4FA3-AF13-F879C3CCAE2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351E-4FA3-AF13-F879C3CCAE2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351E-4FA3-AF13-F879C3CCAE2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351E-4FA3-AF13-F879C3CCA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670544"/>
        <c:axId val="290803688"/>
      </c:radarChart>
      <c:catAx>
        <c:axId val="29067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03688"/>
        <c:crosses val="autoZero"/>
        <c:auto val="1"/>
        <c:lblAlgn val="ctr"/>
        <c:lblOffset val="100"/>
        <c:noMultiLvlLbl val="0"/>
      </c:catAx>
      <c:valAx>
        <c:axId val="29080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7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DDA47-F179-4F3E-A88C-CEE8EE78F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23A90A-AA48-48C5-B9B6-6620EE668F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969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CE964-F03C-4988-A67B-168458FB5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95DC7-6F04-4D54-8E4F-631BE279C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4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Radar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 | 5 profiles</dc:title>
  <dc:creator>Administrator</dc:creator>
  <cp:lastModifiedBy>Administrator</cp:lastModifiedBy>
  <cp:revision>1</cp:revision>
  <dcterms:created xsi:type="dcterms:W3CDTF">2023-01-04T10:12:39Z</dcterms:created>
  <dcterms:modified xsi:type="dcterms:W3CDTF">2023-01-04T10:12:58Z</dcterms:modified>
</cp:coreProperties>
</file>