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die_techniker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7</c:v>
                </c:pt>
                <c:pt idx="2">
                  <c:v>19</c:v>
                </c:pt>
                <c:pt idx="3">
                  <c:v>4</c:v>
                </c:pt>
                <c:pt idx="4">
                  <c:v>44</c:v>
                </c:pt>
                <c:pt idx="5">
                  <c:v>3</c:v>
                </c:pt>
                <c:pt idx="6">
                  <c:v>13</c:v>
                </c:pt>
                <c:pt idx="7">
                  <c:v>41</c:v>
                </c:pt>
                <c:pt idx="8">
                  <c:v>3</c:v>
                </c:pt>
                <c:pt idx="11">
                  <c:v>38</c:v>
                </c:pt>
                <c:pt idx="12">
                  <c:v>11</c:v>
                </c:pt>
                <c:pt idx="13">
                  <c:v>28</c:v>
                </c:pt>
                <c:pt idx="14">
                  <c:v>20</c:v>
                </c:pt>
                <c:pt idx="15">
                  <c:v>22</c:v>
                </c:pt>
                <c:pt idx="16">
                  <c:v>8</c:v>
                </c:pt>
                <c:pt idx="17">
                  <c:v>32</c:v>
                </c:pt>
                <c:pt idx="18">
                  <c:v>-3</c:v>
                </c:pt>
                <c:pt idx="19">
                  <c:v>26</c:v>
                </c:pt>
                <c:pt idx="20">
                  <c:v>17</c:v>
                </c:pt>
                <c:pt idx="21">
                  <c:v>38</c:v>
                </c:pt>
                <c:pt idx="22">
                  <c:v>25</c:v>
                </c:pt>
                <c:pt idx="23">
                  <c:v>29</c:v>
                </c:pt>
                <c:pt idx="24">
                  <c:v>10</c:v>
                </c:pt>
                <c:pt idx="25">
                  <c:v>33</c:v>
                </c:pt>
                <c:pt idx="26">
                  <c:v>31</c:v>
                </c:pt>
                <c:pt idx="27">
                  <c:v>11</c:v>
                </c:pt>
                <c:pt idx="28">
                  <c:v>19</c:v>
                </c:pt>
                <c:pt idx="29">
                  <c:v>27</c:v>
                </c:pt>
                <c:pt idx="3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B4-4E89-ABE4-8E03817CC6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barmer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</c:v>
                </c:pt>
                <c:pt idx="1">
                  <c:v>-7</c:v>
                </c:pt>
                <c:pt idx="2">
                  <c:v>-8</c:v>
                </c:pt>
                <c:pt idx="3">
                  <c:v>-2</c:v>
                </c:pt>
                <c:pt idx="4">
                  <c:v>8</c:v>
                </c:pt>
                <c:pt idx="5">
                  <c:v>2</c:v>
                </c:pt>
                <c:pt idx="6">
                  <c:v>6</c:v>
                </c:pt>
                <c:pt idx="7">
                  <c:v>1</c:v>
                </c:pt>
                <c:pt idx="8">
                  <c:v>0</c:v>
                </c:pt>
                <c:pt idx="9">
                  <c:v>-12</c:v>
                </c:pt>
                <c:pt idx="10">
                  <c:v>-4</c:v>
                </c:pt>
                <c:pt idx="11">
                  <c:v>2</c:v>
                </c:pt>
                <c:pt idx="12">
                  <c:v>10</c:v>
                </c:pt>
                <c:pt idx="13">
                  <c:v>-2</c:v>
                </c:pt>
                <c:pt idx="14">
                  <c:v>9</c:v>
                </c:pt>
                <c:pt idx="15">
                  <c:v>5</c:v>
                </c:pt>
                <c:pt idx="16">
                  <c:v>-1</c:v>
                </c:pt>
                <c:pt idx="17">
                  <c:v>-12</c:v>
                </c:pt>
                <c:pt idx="18">
                  <c:v>-3</c:v>
                </c:pt>
                <c:pt idx="19">
                  <c:v>-8</c:v>
                </c:pt>
                <c:pt idx="20">
                  <c:v>0</c:v>
                </c:pt>
                <c:pt idx="21">
                  <c:v>2</c:v>
                </c:pt>
                <c:pt idx="22">
                  <c:v>-7</c:v>
                </c:pt>
                <c:pt idx="23">
                  <c:v>2</c:v>
                </c:pt>
                <c:pt idx="24">
                  <c:v>-8</c:v>
                </c:pt>
                <c:pt idx="25">
                  <c:v>3</c:v>
                </c:pt>
                <c:pt idx="26">
                  <c:v>0</c:v>
                </c:pt>
                <c:pt idx="27">
                  <c:v>7</c:v>
                </c:pt>
                <c:pt idx="28">
                  <c:v>-3</c:v>
                </c:pt>
                <c:pt idx="29">
                  <c:v>-2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B4-4E89-ABE4-8E03817CC6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aokplus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</c:v>
                </c:pt>
                <c:pt idx="1">
                  <c:v>8</c:v>
                </c:pt>
                <c:pt idx="2">
                  <c:v>-3</c:v>
                </c:pt>
                <c:pt idx="3">
                  <c:v>0</c:v>
                </c:pt>
                <c:pt idx="4">
                  <c:v>15</c:v>
                </c:pt>
                <c:pt idx="5">
                  <c:v>4</c:v>
                </c:pt>
                <c:pt idx="6">
                  <c:v>8</c:v>
                </c:pt>
                <c:pt idx="7">
                  <c:v>3</c:v>
                </c:pt>
                <c:pt idx="8">
                  <c:v>0</c:v>
                </c:pt>
                <c:pt idx="9">
                  <c:v>5</c:v>
                </c:pt>
                <c:pt idx="10">
                  <c:v>7</c:v>
                </c:pt>
                <c:pt idx="11">
                  <c:v>6</c:v>
                </c:pt>
                <c:pt idx="12">
                  <c:v>6</c:v>
                </c:pt>
                <c:pt idx="13">
                  <c:v>8</c:v>
                </c:pt>
                <c:pt idx="14">
                  <c:v>7</c:v>
                </c:pt>
                <c:pt idx="15">
                  <c:v>9</c:v>
                </c:pt>
                <c:pt idx="16">
                  <c:v>2</c:v>
                </c:pt>
                <c:pt idx="17">
                  <c:v>7</c:v>
                </c:pt>
                <c:pt idx="18">
                  <c:v>2</c:v>
                </c:pt>
                <c:pt idx="19">
                  <c:v>4</c:v>
                </c:pt>
                <c:pt idx="20">
                  <c:v>2</c:v>
                </c:pt>
                <c:pt idx="21">
                  <c:v>6</c:v>
                </c:pt>
                <c:pt idx="22">
                  <c:v>7</c:v>
                </c:pt>
                <c:pt idx="23">
                  <c:v>-1</c:v>
                </c:pt>
                <c:pt idx="24">
                  <c:v>-7</c:v>
                </c:pt>
                <c:pt idx="25">
                  <c:v>-3</c:v>
                </c:pt>
                <c:pt idx="26">
                  <c:v>10</c:v>
                </c:pt>
                <c:pt idx="27">
                  <c:v>12</c:v>
                </c:pt>
                <c:pt idx="28">
                  <c:v>-2</c:v>
                </c:pt>
                <c:pt idx="29">
                  <c:v>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B4-4E89-ABE4-8E03817CC6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dakgesundheit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-5</c:v>
                </c:pt>
                <c:pt idx="2">
                  <c:v>-7</c:v>
                </c:pt>
                <c:pt idx="3">
                  <c:v>-8</c:v>
                </c:pt>
                <c:pt idx="4">
                  <c:v>15</c:v>
                </c:pt>
                <c:pt idx="5">
                  <c:v>27</c:v>
                </c:pt>
                <c:pt idx="6">
                  <c:v>41</c:v>
                </c:pt>
                <c:pt idx="7">
                  <c:v>34</c:v>
                </c:pt>
                <c:pt idx="10">
                  <c:v>100</c:v>
                </c:pt>
                <c:pt idx="11">
                  <c:v>92</c:v>
                </c:pt>
                <c:pt idx="12">
                  <c:v>97</c:v>
                </c:pt>
                <c:pt idx="19">
                  <c:v>47</c:v>
                </c:pt>
                <c:pt idx="20">
                  <c:v>60</c:v>
                </c:pt>
                <c:pt idx="21">
                  <c:v>96</c:v>
                </c:pt>
                <c:pt idx="22">
                  <c:v>59</c:v>
                </c:pt>
                <c:pt idx="23">
                  <c:v>167</c:v>
                </c:pt>
                <c:pt idx="24">
                  <c:v>128</c:v>
                </c:pt>
                <c:pt idx="25">
                  <c:v>160</c:v>
                </c:pt>
                <c:pt idx="26">
                  <c:v>180</c:v>
                </c:pt>
                <c:pt idx="27">
                  <c:v>140</c:v>
                </c:pt>
                <c:pt idx="28">
                  <c:v>143</c:v>
                </c:pt>
                <c:pt idx="29">
                  <c:v>128</c:v>
                </c:pt>
                <c:pt idx="3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B4-4E89-ABE4-8E03817CC6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die_knappschaft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-2</c:v>
                </c:pt>
                <c:pt idx="13">
                  <c:v>2</c:v>
                </c:pt>
                <c:pt idx="16">
                  <c:v>10</c:v>
                </c:pt>
                <c:pt idx="17">
                  <c:v>4</c:v>
                </c:pt>
                <c:pt idx="18">
                  <c:v>0</c:v>
                </c:pt>
                <c:pt idx="19">
                  <c:v>2</c:v>
                </c:pt>
                <c:pt idx="20">
                  <c:v>-3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4</c:v>
                </c:pt>
                <c:pt idx="27">
                  <c:v>4</c:v>
                </c:pt>
                <c:pt idx="28">
                  <c:v>3</c:v>
                </c:pt>
                <c:pt idx="29">
                  <c:v>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B4-4E89-ABE4-8E03817CC6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kaufmaennischekrankenkasse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-1</c:v>
                </c:pt>
                <c:pt idx="1">
                  <c:v>1</c:v>
                </c:pt>
                <c:pt idx="2">
                  <c:v>-2</c:v>
                </c:pt>
                <c:pt idx="3">
                  <c:v>-1</c:v>
                </c:pt>
                <c:pt idx="4">
                  <c:v>6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10">
                  <c:v>0</c:v>
                </c:pt>
                <c:pt idx="16">
                  <c:v>7</c:v>
                </c:pt>
                <c:pt idx="19">
                  <c:v>3</c:v>
                </c:pt>
                <c:pt idx="20">
                  <c:v>2</c:v>
                </c:pt>
                <c:pt idx="21">
                  <c:v>5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-1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B4-4E89-ABE4-8E03817CC6B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ikkclassic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9</c:v>
                </c:pt>
                <c:pt idx="1">
                  <c:v>3</c:v>
                </c:pt>
                <c:pt idx="2">
                  <c:v>11</c:v>
                </c:pt>
                <c:pt idx="3">
                  <c:v>-1</c:v>
                </c:pt>
                <c:pt idx="4">
                  <c:v>18</c:v>
                </c:pt>
                <c:pt idx="5">
                  <c:v>7</c:v>
                </c:pt>
                <c:pt idx="6">
                  <c:v>13</c:v>
                </c:pt>
                <c:pt idx="7">
                  <c:v>4</c:v>
                </c:pt>
                <c:pt idx="8">
                  <c:v>2</c:v>
                </c:pt>
                <c:pt idx="9">
                  <c:v>7</c:v>
                </c:pt>
                <c:pt idx="10">
                  <c:v>4</c:v>
                </c:pt>
                <c:pt idx="13">
                  <c:v>8</c:v>
                </c:pt>
                <c:pt idx="14">
                  <c:v>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</c:v>
                </c:pt>
                <c:pt idx="19">
                  <c:v>2</c:v>
                </c:pt>
                <c:pt idx="20">
                  <c:v>5</c:v>
                </c:pt>
                <c:pt idx="21">
                  <c:v>8</c:v>
                </c:pt>
                <c:pt idx="22">
                  <c:v>-9</c:v>
                </c:pt>
                <c:pt idx="23">
                  <c:v>5</c:v>
                </c:pt>
                <c:pt idx="24">
                  <c:v>5</c:v>
                </c:pt>
                <c:pt idx="25">
                  <c:v>4</c:v>
                </c:pt>
                <c:pt idx="26">
                  <c:v>11</c:v>
                </c:pt>
                <c:pt idx="27">
                  <c:v>19</c:v>
                </c:pt>
                <c:pt idx="28">
                  <c:v>3</c:v>
                </c:pt>
                <c:pt idx="29">
                  <c:v>6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1B4-4E89-ABE4-8E03817CC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904616"/>
        <c:axId val="329633520"/>
      </c:lineChart>
      <c:dateAx>
        <c:axId val="6290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33520"/>
        <c:crosses val="autoZero"/>
        <c:auto val="1"/>
        <c:lblOffset val="100"/>
        <c:baseTimeUnit val="days"/>
      </c:dateAx>
      <c:valAx>
        <c:axId val="32963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0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86157-FE90-4A29-802C-B5ABC18C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DAK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66A8F-A510-413F-97EE-29BF75B0CC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900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12F98-A350-4C25-A1A8-2FC177E2E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FC394-499A-4DB9-BFC4-EEB5B1586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15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DAK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DAK</dc:title>
  <dc:creator>Administrator</dc:creator>
  <cp:lastModifiedBy>Administrator</cp:lastModifiedBy>
  <cp:revision>1</cp:revision>
  <dcterms:created xsi:type="dcterms:W3CDTF">2022-08-03T07:04:00Z</dcterms:created>
  <dcterms:modified xsi:type="dcterms:W3CDTF">2022-08-03T07:04:18Z</dcterms:modified>
</cp:coreProperties>
</file>