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ECB91-E455-4D8A-8938-4A651B8CB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DAK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F13D93-237B-4581-B4AC-20012142DE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289038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04744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87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8145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3839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818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2855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13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07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Techniker - 2019-07-31 17:21:35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Anwendungsentwickler bei der Techniker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9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Techniker - 2019-07-31 17:21:05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Kaufmann im Gesundheitswesen bei der Techniker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81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Techniker - 2019-07-31 17:20:39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Fachberaterin im Außendienst bei der Techniker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45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DAK - Gesundheit - 2019-07-31 08:09:47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Richtig Brustschwimmen - #fitwoch mit Patric Heizmann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05:08:07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37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DAK - Gesundheit - 2019-07-31 08:09:43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Selbstpflege pflegender Angehöriger - PflegeLeicht mit Sophie Rosentreter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05:08:07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7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Techniker - 2019-07-29 10:57:34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Gamers Guide - fünf Übungen für die Hände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0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Techniker - 2019-07-26 09:24:47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diesen Tipps haltet Ihr Euer Gehirn fit | Dr. Johannes Wimmer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01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DAK - Gesundheit - 2019-07-25 13:39:20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Beleidigung im Internet | Impuls zum Wochenende mit René Träder | DAK-Gesundheit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05:08:07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14:00:09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der Fitnessrolle: Fußsohle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068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04B6A-3847-4DEF-A476-C97040668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013640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D19E1-ED5C-4834-A2D4-B99632B2E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DAK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9F00E-4E27-4555-8785-9653682CA0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173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81192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90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794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08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0927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480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531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21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14:00:03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der Fitnessrolle: Waden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93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der Fitnessrolle: Oberschenkelrückseite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05:05:33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75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der Fitnessrolle: Gesäßmuskulatur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08/01/2019 05:04:07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99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Training mit der Fitnessrolle: Unterer Rücken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08/01/2019 05:04:07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47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Training mit der Fitnessrolle: Oberschenkelvorderseite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66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der Fitnessrolle: Oberschenkelaußenseite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05:07:31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96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der Fitnessrolle: Oberschenkelinnenseite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07/29/2019 05:11:57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23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der Fitnessrolle: Latissimus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07/27/2019 05:06:16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7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der Fitnessrolle: Oberer Rücken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05:07:31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346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46939-DE94-4CF9-82E0-C3A0FA68F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649968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12D78-68E3-4E09-970E-007287058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DAK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127F88-B110-4AE5-8592-C661CF4085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627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83313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260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739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5301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5580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569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1186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81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dem Springsseil: Seilspringen klassich (Level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07/29/2019 05:11:57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9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dem Springsseil: Einbeinsprünge (Level 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05:07:31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80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13:59:23</a:t>
                      </a:r>
                      <a:r>
                        <a:rPr kumimoji="0" lang="nb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dem Springsseil: Criss Cross-Sprünge (Level 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05:05:33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20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Kräftigung mit dem Spingseil: 8er um die Beine (Level 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05:17:31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54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Kräftigung mit dem Spingseil: Ausfallschritte (Level 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05:17:31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15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13:58:55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Kräftigung mit dem Spingseil: Overhead Squats (Level 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05:17:31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BARMER - 2019-07-24 13:58:52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BARMER - Training mit dem Fitness-Band: Rudern stehend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05:12:28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102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479C2-98CE-4B76-B76C-7E04C3293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0593429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361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DAK - 1 of 3</vt:lpstr>
      <vt:lpstr>Youtube Videos Table | DAK - 2 of 3</vt:lpstr>
      <vt:lpstr>Youtube Videos Table | DAK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DAK - 1 of 3</dc:title>
  <dc:creator>Frederik Peiniger</dc:creator>
  <cp:lastModifiedBy>Frederik Peiniger</cp:lastModifiedBy>
  <cp:revision>1</cp:revision>
  <dcterms:created xsi:type="dcterms:W3CDTF">2019-08-05T12:03:27Z</dcterms:created>
  <dcterms:modified xsi:type="dcterms:W3CDTF">2019-08-05T12:05:06Z</dcterms:modified>
</cp:coreProperties>
</file>