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Sheet1!$A$2:$A$150</c:f>
            </c:multiLvlStrRef>
          </c:cat>
          <c:val>
            <c:numRef>
              <c:f>Sheet1!$B$2:$B$150</c:f>
            </c:numRef>
          </c:val>
          <c:smooth val="0"/>
          <c:extLst>
            <c:ext xmlns:c16="http://schemas.microsoft.com/office/drawing/2014/chart" uri="{C3380CC4-5D6E-409C-BE32-E72D297353CC}">
              <c16:uniqueId val="{00000000-ACE5-48B4-99EB-2589196B8B2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Sheet1!$A$2:$A$150</c:f>
            </c:multiLvlStrRef>
          </c:cat>
          <c:val>
            <c:numRef>
              <c:f>Sheet1!$C$2:$C$150</c:f>
            </c:numRef>
          </c:val>
          <c:smooth val="0"/>
          <c:extLst>
            <c:ext xmlns:c16="http://schemas.microsoft.com/office/drawing/2014/chart" uri="{C3380CC4-5D6E-409C-BE32-E72D297353CC}">
              <c16:uniqueId val="{00000001-ACE5-48B4-99EB-2589196B8B2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Sheet1!$A$2:$A$150</c:f>
            </c:multiLvlStrRef>
          </c:cat>
          <c:val>
            <c:numRef>
              <c:f>Sheet1!$D$2:$D$150</c:f>
            </c:numRef>
          </c:val>
          <c:smooth val="0"/>
          <c:extLst>
            <c:ext xmlns:c16="http://schemas.microsoft.com/office/drawing/2014/chart" uri="{C3380CC4-5D6E-409C-BE32-E72D297353CC}">
              <c16:uniqueId val="{00000002-ACE5-48B4-99EB-2589196B8B2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Sheet1!$A$2:$A$150</c:f>
            </c:multiLvlStrRef>
          </c:cat>
          <c:val>
            <c:numRef>
              <c:f>Sheet1!$E$2:$E$150</c:f>
            </c:numRef>
          </c:val>
          <c:smooth val="0"/>
          <c:extLst>
            <c:ext xmlns:c16="http://schemas.microsoft.com/office/drawing/2014/chart" uri="{C3380CC4-5D6E-409C-BE32-E72D297353CC}">
              <c16:uniqueId val="{00000003-ACE5-48B4-99EB-2589196B8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12576"/>
        <c:axId val="300511920"/>
      </c:lineChart>
      <c:catAx>
        <c:axId val="3005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11920"/>
        <c:crosses val="autoZero"/>
        <c:auto val="1"/>
        <c:lblAlgn val="ctr"/>
        <c:lblOffset val="100"/>
        <c:noMultiLvlLbl val="0"/>
      </c:catAx>
      <c:valAx>
        <c:axId val="30051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848A5-7AB4-46E9-B2A5-3CC6A3A3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Full | DAK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2D09AD-4857-43FD-863E-3405BCE963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253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9006B-6C8B-4302-AD61-70CC31E8A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15700-37F7-44AF-9C0B-D765EE0A0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836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Full | DAK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Full | DAK</dc:title>
  <dc:creator>Frederik Peiniger</dc:creator>
  <cp:lastModifiedBy>Frederik Peiniger</cp:lastModifiedBy>
  <cp:revision>1</cp:revision>
  <dcterms:created xsi:type="dcterms:W3CDTF">2019-06-21T05:30:03Z</dcterms:created>
  <dcterms:modified xsi:type="dcterms:W3CDTF">2019-06-21T05:30:09Z</dcterms:modified>
</cp:coreProperties>
</file>