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Sheet1!$A$2:$A$170</c:f>
            </c:multiLvlStrRef>
          </c:cat>
          <c:val>
            <c:numRef>
              <c:f>Sheet1!$B$2:$B$170</c:f>
            </c:numRef>
          </c:val>
          <c:smooth val="0"/>
          <c:extLst>
            <c:ext xmlns:c16="http://schemas.microsoft.com/office/drawing/2014/chart" uri="{C3380CC4-5D6E-409C-BE32-E72D297353CC}">
              <c16:uniqueId val="{00000000-A170-4E47-9108-9B70A9314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132696"/>
        <c:axId val="260135648"/>
      </c:lineChart>
      <c:catAx>
        <c:axId val="26013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35648"/>
        <c:crosses val="autoZero"/>
        <c:auto val="1"/>
        <c:lblAlgn val="ctr"/>
        <c:lblOffset val="100"/>
        <c:noMultiLvlLbl val="0"/>
      </c:catAx>
      <c:valAx>
        <c:axId val="26013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3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9D23-AEA8-4393-89C8-4C4D4B28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JOKARI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7429E9-7302-4051-9490-1E3BFD59A7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46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21A9E-3B16-4C3C-9121-45200405C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DDF06-6815-4673-8A65-E7C05F29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17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JOKARI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JOKARI</dc:title>
  <dc:creator>Frederik Peiniger</dc:creator>
  <cp:lastModifiedBy>Frederik Peiniger</cp:lastModifiedBy>
  <cp:revision>1</cp:revision>
  <dcterms:created xsi:type="dcterms:W3CDTF">2019-06-18T12:13:47Z</dcterms:created>
  <dcterms:modified xsi:type="dcterms:W3CDTF">2019-06-18T12:13:53Z</dcterms:modified>
</cp:coreProperties>
</file>