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1205</c:v>
                </c:pt>
                <c:pt idx="2">
                  <c:v>1831</c:v>
                </c:pt>
                <c:pt idx="3">
                  <c:v>1362</c:v>
                </c:pt>
                <c:pt idx="4">
                  <c:v>1049</c:v>
                </c:pt>
                <c:pt idx="5">
                  <c:v>572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5-4E44-BD89-EDCCA5EC9F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214</c:v>
                </c:pt>
                <c:pt idx="2">
                  <c:v>480</c:v>
                </c:pt>
                <c:pt idx="3">
                  <c:v>460</c:v>
                </c:pt>
                <c:pt idx="4">
                  <c:v>604</c:v>
                </c:pt>
                <c:pt idx="5">
                  <c:v>376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C5-4E44-BD89-EDCCA5EC9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263976"/>
        <c:axId val="311256760"/>
      </c:barChart>
      <c:catAx>
        <c:axId val="31126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56760"/>
        <c:crosses val="autoZero"/>
        <c:auto val="1"/>
        <c:lblAlgn val="ctr"/>
        <c:lblOffset val="100"/>
        <c:noMultiLvlLbl val="0"/>
      </c:catAx>
      <c:valAx>
        <c:axId val="31125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6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AF7B4-69B2-42E0-91BD-22E7C6882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779259-47DF-4272-BEEE-F19F670819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7721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48D5B-59CF-43BD-84AD-D9EC140FE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6F171-073C-4009-8A53-F91E0AFB1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7449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Conmetall Meister</dc:title>
  <dc:creator>Frederik Peiniger</dc:creator>
  <cp:lastModifiedBy>Frederik Peiniger</cp:lastModifiedBy>
  <cp:revision>1</cp:revision>
  <dcterms:created xsi:type="dcterms:W3CDTF">2019-05-09T10:34:07Z</dcterms:created>
  <dcterms:modified xsi:type="dcterms:W3CDTF">2019-05-09T10:34:13Z</dcterms:modified>
</cp:coreProperties>
</file>