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3391-459D-B823-2C2F5C7160F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3391-459D-B823-2C2F5C7160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1775952"/>
        <c:axId val="301776608"/>
      </c:barChart>
      <c:catAx>
        <c:axId val="301775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776608"/>
        <c:crosses val="autoZero"/>
        <c:auto val="1"/>
        <c:lblAlgn val="ctr"/>
        <c:lblOffset val="100"/>
        <c:noMultiLvlLbl val="0"/>
      </c:catAx>
      <c:valAx>
        <c:axId val="301776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775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A78D1-1B92-48F2-A18E-494314456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Conmetall Meister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614714-E315-484D-8E05-617B3F0B84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65367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BB6314-3BBC-4D52-AFE3-031205F73A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1B7124-1604-4629-8693-5E7067D7C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1136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 | Conmetall Meister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Conmetall Meister</dc:title>
  <dc:creator>Frederik Peiniger</dc:creator>
  <cp:lastModifiedBy>Frederik Peiniger</cp:lastModifiedBy>
  <cp:revision>1</cp:revision>
  <dcterms:created xsi:type="dcterms:W3CDTF">2019-04-04T07:09:04Z</dcterms:created>
  <dcterms:modified xsi:type="dcterms:W3CDTF">2019-04-04T07:09:09Z</dcterms:modified>
</cp:coreProperties>
</file>