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198</c:v>
                </c:pt>
                <c:pt idx="2">
                  <c:v>426</c:v>
                </c:pt>
                <c:pt idx="3">
                  <c:v>415</c:v>
                </c:pt>
                <c:pt idx="4">
                  <c:v>505</c:v>
                </c:pt>
                <c:pt idx="5">
                  <c:v>322</c:v>
                </c:pt>
                <c:pt idx="6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58-4C96-B6F0-A36BAAE1BC0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</c:v>
                </c:pt>
                <c:pt idx="1">
                  <c:v>1074</c:v>
                </c:pt>
                <c:pt idx="2">
                  <c:v>1448</c:v>
                </c:pt>
                <c:pt idx="3">
                  <c:v>1090</c:v>
                </c:pt>
                <c:pt idx="4">
                  <c:v>861</c:v>
                </c:pt>
                <c:pt idx="5">
                  <c:v>464</c:v>
                </c:pt>
                <c:pt idx="6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F58-4C96-B6F0-A36BAAE1BC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5320096"/>
        <c:axId val="286174736"/>
      </c:barChart>
      <c:catAx>
        <c:axId val="345320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174736"/>
        <c:crosses val="autoZero"/>
        <c:auto val="1"/>
        <c:lblAlgn val="ctr"/>
        <c:lblOffset val="100"/>
        <c:noMultiLvlLbl val="0"/>
      </c:catAx>
      <c:valAx>
        <c:axId val="286174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320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9C9C5-88D8-4A25-9984-0AED181F9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Conmetall Meister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D275ED-8F4D-4D07-9DDA-79341CB7CC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653196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A2D706-D6DE-4313-81E0-F1C262AA2E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4B4E6B-039A-4EF3-B8C4-D9CF95C7D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8248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 Demographics | Conmetall Meister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 | Conmetall Meister</dc:title>
  <dc:creator>Frederik Peiniger</dc:creator>
  <cp:lastModifiedBy>Frederik Peiniger</cp:lastModifiedBy>
  <cp:revision>1</cp:revision>
  <dcterms:created xsi:type="dcterms:W3CDTF">2019-03-05T14:52:57Z</dcterms:created>
  <dcterms:modified xsi:type="dcterms:W3CDTF">2019-03-05T14:53:01Z</dcterms:modified>
</cp:coreProperties>
</file>